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Lst>
  <p:notesMasterIdLst>
    <p:notesMasterId r:id="rId68"/>
  </p:notesMasterIdLst>
  <p:handoutMasterIdLst>
    <p:handoutMasterId r:id="rId69"/>
  </p:handoutMasterIdLst>
  <p:sldIdLst>
    <p:sldId id="2422" r:id="rId6"/>
    <p:sldId id="2471" r:id="rId7"/>
    <p:sldId id="2497" r:id="rId8"/>
    <p:sldId id="2415" r:id="rId9"/>
    <p:sldId id="2416" r:id="rId10"/>
    <p:sldId id="2420" r:id="rId11"/>
    <p:sldId id="2474" r:id="rId12"/>
    <p:sldId id="2473" r:id="rId13"/>
    <p:sldId id="2479" r:id="rId14"/>
    <p:sldId id="2421" r:id="rId15"/>
    <p:sldId id="2498" r:id="rId16"/>
    <p:sldId id="2486" r:id="rId17"/>
    <p:sldId id="2480" r:id="rId18"/>
    <p:sldId id="2481" r:id="rId19"/>
    <p:sldId id="2478" r:id="rId20"/>
    <p:sldId id="2503" r:id="rId21"/>
    <p:sldId id="2504" r:id="rId22"/>
    <p:sldId id="2505" r:id="rId23"/>
    <p:sldId id="2506" r:id="rId24"/>
    <p:sldId id="2507" r:id="rId25"/>
    <p:sldId id="2508" r:id="rId26"/>
    <p:sldId id="2509" r:id="rId27"/>
    <p:sldId id="2484" r:id="rId28"/>
    <p:sldId id="2494" r:id="rId29"/>
    <p:sldId id="2488" r:id="rId30"/>
    <p:sldId id="2482" r:id="rId31"/>
    <p:sldId id="2487" r:id="rId32"/>
    <p:sldId id="2483" r:id="rId33"/>
    <p:sldId id="2490" r:id="rId34"/>
    <p:sldId id="2499" r:id="rId35"/>
    <p:sldId id="2485" r:id="rId36"/>
    <p:sldId id="2501" r:id="rId37"/>
    <p:sldId id="2502" r:id="rId38"/>
    <p:sldId id="2492" r:id="rId39"/>
    <p:sldId id="2493" r:id="rId40"/>
    <p:sldId id="2496" r:id="rId41"/>
    <p:sldId id="2491" r:id="rId42"/>
    <p:sldId id="2495" r:id="rId43"/>
    <p:sldId id="2476" r:id="rId44"/>
    <p:sldId id="2477" r:id="rId45"/>
    <p:sldId id="2417" r:id="rId46"/>
    <p:sldId id="2418" r:id="rId47"/>
    <p:sldId id="2419" r:id="rId48"/>
    <p:sldId id="2472" r:id="rId49"/>
    <p:sldId id="2423" r:id="rId50"/>
    <p:sldId id="2396" r:id="rId51"/>
    <p:sldId id="2397" r:id="rId52"/>
    <p:sldId id="2398" r:id="rId53"/>
    <p:sldId id="2399" r:id="rId54"/>
    <p:sldId id="2424" r:id="rId55"/>
    <p:sldId id="2439" r:id="rId56"/>
    <p:sldId id="2438" r:id="rId57"/>
    <p:sldId id="2404" r:id="rId58"/>
    <p:sldId id="2446" r:id="rId59"/>
    <p:sldId id="2405" r:id="rId60"/>
    <p:sldId id="2444" r:id="rId61"/>
    <p:sldId id="2447" r:id="rId62"/>
    <p:sldId id="2448" r:id="rId63"/>
    <p:sldId id="2449" r:id="rId64"/>
    <p:sldId id="2441" r:id="rId65"/>
    <p:sldId id="2411" r:id="rId66"/>
    <p:sldId id="31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 userDrawn="1">
          <p15:clr>
            <a:srgbClr val="A4A3A4"/>
          </p15:clr>
        </p15:guide>
        <p15:guide id="5" pos="551" userDrawn="1">
          <p15:clr>
            <a:srgbClr val="A4A3A4"/>
          </p15:clr>
        </p15:guide>
        <p15:guide id="6" orient="horz" pos="2448" userDrawn="1">
          <p15:clr>
            <a:srgbClr val="A4A3A4"/>
          </p15:clr>
        </p15:guide>
        <p15:guide id="7" orient="horz" pos="459" userDrawn="1">
          <p15:clr>
            <a:srgbClr val="A4A3A4"/>
          </p15:clr>
        </p15:guide>
        <p15:guide id="9" orient="horz" pos="3950" userDrawn="1">
          <p15:clr>
            <a:srgbClr val="A4A3A4"/>
          </p15:clr>
        </p15:guide>
        <p15:guide id="10" orient="horz" pos="17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Ruane" initials="KR" lastIdx="3" clrIdx="0">
    <p:extLst/>
  </p:cmAuthor>
  <p:cmAuthor id="2" name="Jamie Heckler" initials="JH" lastIdx="1" clrIdx="1">
    <p:extLst/>
  </p:cmAuthor>
  <p:cmAuthor id="3" name="Becky Hjellming" initials="BH" lastIdx="15" clrIdx="2">
    <p:extLst>
      <p:ext uri="{19B8F6BF-5375-455C-9EA6-DF929625EA0E}">
        <p15:presenceInfo xmlns:p15="http://schemas.microsoft.com/office/powerpoint/2012/main" userId="S-1-5-21-667767988-1587426212-11539462-268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6"/>
    <a:srgbClr val="D9D9D9"/>
    <a:srgbClr val="4D3CC6"/>
    <a:srgbClr val="009BFF"/>
    <a:srgbClr val="00005C"/>
    <a:srgbClr val="3F2A60"/>
    <a:srgbClr val="121259"/>
    <a:srgbClr val="F2F2F2"/>
    <a:srgbClr val="00005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3" autoAdjust="0"/>
    <p:restoredTop sz="82161" autoAdjust="0"/>
  </p:normalViewPr>
  <p:slideViewPr>
    <p:cSldViewPr snapToGrid="0">
      <p:cViewPr varScale="1">
        <p:scale>
          <a:sx n="80" d="100"/>
          <a:sy n="80" d="100"/>
        </p:scale>
        <p:origin x="120" y="252"/>
      </p:cViewPr>
      <p:guideLst>
        <p:guide orient="horz" pos="216"/>
        <p:guide pos="551"/>
        <p:guide orient="horz" pos="2448"/>
        <p:guide orient="horz" pos="459"/>
        <p:guide orient="horz" pos="3950"/>
        <p:guide orient="horz" pos="175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0278F56-7843-4C95-B14C-096D030230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6ADBCCF-D501-4847-9590-B9D3CEF66F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254E41-F0DA-4F97-8F42-2E916296B483}" type="datetimeFigureOut">
              <a:rPr lang="en-US" smtClean="0"/>
              <a:t>7/22/2019</a:t>
            </a:fld>
            <a:endParaRPr lang="en-US" dirty="0"/>
          </a:p>
        </p:txBody>
      </p:sp>
      <p:sp>
        <p:nvSpPr>
          <p:cNvPr id="4" name="Footer Placeholder 3">
            <a:extLst>
              <a:ext uri="{FF2B5EF4-FFF2-40B4-BE49-F238E27FC236}">
                <a16:creationId xmlns:a16="http://schemas.microsoft.com/office/drawing/2014/main" xmlns="" id="{8FB35F0A-1C16-421A-A932-AEB95F949A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7E4209E-FAA8-4358-942D-4BED95E9ED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0A5266-ACC4-408F-AAD8-F271933E71B4}" type="slidenum">
              <a:rPr lang="en-US" smtClean="0"/>
              <a:t>‹#›</a:t>
            </a:fld>
            <a:endParaRPr lang="en-US" dirty="0"/>
          </a:p>
        </p:txBody>
      </p:sp>
    </p:spTree>
    <p:extLst>
      <p:ext uri="{BB962C8B-B14F-4D97-AF65-F5344CB8AC3E}">
        <p14:creationId xmlns:p14="http://schemas.microsoft.com/office/powerpoint/2010/main" val="70855236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1F5CA-9F38-41DA-BD5E-CA8C859FE139}" type="datetimeFigureOut">
              <a:rPr lang="en-US" smtClean="0"/>
              <a:t>7/22/2019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61D4C-C904-4EE9-BE6F-AF268C178F23}" type="slidenum">
              <a:rPr lang="en-US" smtClean="0"/>
              <a:t>‹#›</a:t>
            </a:fld>
            <a:endParaRPr lang="en-US" dirty="0"/>
          </a:p>
        </p:txBody>
      </p:sp>
    </p:spTree>
    <p:extLst>
      <p:ext uri="{BB962C8B-B14F-4D97-AF65-F5344CB8AC3E}">
        <p14:creationId xmlns:p14="http://schemas.microsoft.com/office/powerpoint/2010/main" val="35338301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terms.naver.com/item.nhn?dirId=2&amp;docId=11313"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hackereyes.tistory.com/entry/%EB%B0%94%EB%9E%8C%EC%9D%B4-TPC%EB%9E%80" TargetMode="External"/><Relationship Id="rId4" Type="http://schemas.openxmlformats.org/officeDocument/2006/relationships/hyperlink" Target="http://terms.naver.com/search.naver?mode=all&amp;query=%BA%A5%C4%A1%B8%B6%C5%A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안녕하십니까</a:t>
            </a:r>
            <a:r>
              <a:rPr lang="en-US" altLang="ko-KR" dirty="0" smtClean="0"/>
              <a:t>. </a:t>
            </a:r>
            <a:r>
              <a:rPr lang="ko-KR" altLang="en-US" dirty="0" err="1" smtClean="0"/>
              <a:t>한국비지네스써비스</a:t>
            </a:r>
            <a:r>
              <a:rPr lang="ko-KR" altLang="en-US" dirty="0" smtClean="0"/>
              <a:t> </a:t>
            </a:r>
            <a:r>
              <a:rPr lang="en-US" altLang="ko-KR" dirty="0" err="1" smtClean="0"/>
              <a:t>Syncsort</a:t>
            </a:r>
            <a:r>
              <a:rPr lang="en-US" altLang="ko-KR" dirty="0" smtClean="0"/>
              <a:t> </a:t>
            </a:r>
            <a:r>
              <a:rPr lang="ko-KR" altLang="en-US" dirty="0" smtClean="0"/>
              <a:t>지원 팀 이준석입니다</a:t>
            </a:r>
            <a:r>
              <a:rPr lang="en-US" altLang="ko-KR" dirty="0" smtClean="0"/>
              <a:t>.</a:t>
            </a:r>
          </a:p>
          <a:p>
            <a:r>
              <a:rPr lang="ko-KR" altLang="en-US" dirty="0" smtClean="0"/>
              <a:t>귀한 시간을 허락 해 주셔서 </a:t>
            </a:r>
            <a:r>
              <a:rPr lang="ko-KR" altLang="en-US" dirty="0" smtClean="0"/>
              <a:t>진심으로 감사 드립니다</a:t>
            </a:r>
            <a:r>
              <a:rPr lang="en-US" altLang="ko-KR" dirty="0" smtClean="0"/>
              <a:t>.</a:t>
            </a:r>
          </a:p>
          <a:p>
            <a:endParaRPr lang="en-US" dirty="0" smtClean="0"/>
          </a:p>
          <a:p>
            <a:r>
              <a:rPr lang="ko-KR" altLang="en-US" sz="1200" b="0" i="0" kern="1200" dirty="0" smtClean="0">
                <a:solidFill>
                  <a:schemeClr val="tx1"/>
                </a:solidFill>
                <a:effectLst/>
                <a:latin typeface="+mn-lt"/>
                <a:ea typeface="+mn-ea"/>
                <a:cs typeface="+mn-cs"/>
              </a:rPr>
              <a:t>행복의 비밀은 자신이 좋아하는 일을 하는 것이 아니라 자신이 하는 일을 좋아하는 것이다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앤드류</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매투스</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ko-KR" altLang="en-US" sz="1200" kern="1200" dirty="0" smtClean="0">
                <a:solidFill>
                  <a:schemeClr val="tx1"/>
                </a:solidFill>
                <a:effectLst/>
                <a:latin typeface="+mn-lt"/>
                <a:ea typeface="+mn-ea"/>
                <a:cs typeface="+mn-cs"/>
              </a:rPr>
              <a:t>세상을 보는 데는 두 가지 방법이 있다</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모든 만남을 우연으로 보는 것과 기적으로 보는 것이다</a:t>
            </a:r>
            <a:r>
              <a:rPr lang="en-US" altLang="ko-KR" sz="1200" kern="1200" dirty="0" smtClean="0">
                <a:solidFill>
                  <a:schemeClr val="tx1"/>
                </a:solidFill>
                <a:effectLst/>
                <a:latin typeface="+mn-lt"/>
                <a:ea typeface="+mn-ea"/>
                <a:cs typeface="+mn-cs"/>
              </a:rPr>
              <a:t>.</a:t>
            </a:r>
            <a:endParaRPr lang="ko-KR" altLang="en-US" dirty="0" smtClean="0">
              <a:effectLst/>
            </a:endParaRPr>
          </a:p>
          <a:p>
            <a:r>
              <a:rPr lang="en-US" altLang="ko-KR" sz="1200" kern="1200" dirty="0" smtClean="0">
                <a:solidFill>
                  <a:schemeClr val="tx1"/>
                </a:solidFill>
                <a:effectLst/>
                <a:latin typeface="+mn-lt"/>
                <a:ea typeface="+mn-ea"/>
                <a:cs typeface="+mn-cs"/>
              </a:rPr>
              <a:t>- </a:t>
            </a:r>
            <a:r>
              <a:rPr lang="ko-KR" altLang="en-US" sz="1200" kern="1200" dirty="0" err="1" smtClean="0">
                <a:solidFill>
                  <a:schemeClr val="tx1"/>
                </a:solidFill>
                <a:effectLst/>
                <a:latin typeface="+mn-lt"/>
                <a:ea typeface="+mn-ea"/>
                <a:cs typeface="+mn-cs"/>
              </a:rPr>
              <a:t>알버트</a:t>
            </a:r>
            <a:r>
              <a:rPr lang="ko-KR" altLang="en-US" sz="1200" kern="1200" dirty="0" smtClean="0">
                <a:solidFill>
                  <a:schemeClr val="tx1"/>
                </a:solidFill>
                <a:effectLst/>
                <a:latin typeface="+mn-lt"/>
                <a:ea typeface="+mn-ea"/>
                <a:cs typeface="+mn-cs"/>
              </a:rPr>
              <a:t> 아인슈타인 </a:t>
            </a:r>
            <a:r>
              <a:rPr lang="en-US" altLang="ko-KR" sz="1200" kern="1200" dirty="0" smtClean="0">
                <a:solidFill>
                  <a:schemeClr val="tx1"/>
                </a:solidFill>
                <a:effectLst/>
                <a:latin typeface="+mn-lt"/>
                <a:ea typeface="+mn-ea"/>
                <a:cs typeface="+mn-cs"/>
              </a:rPr>
              <a:t>-</a:t>
            </a:r>
            <a:endParaRPr lang="ko-KR" altLang="en-US" dirty="0" smtClean="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1</a:t>
            </a:fld>
            <a:endParaRPr lang="en-US" dirty="0"/>
          </a:p>
        </p:txBody>
      </p:sp>
    </p:spTree>
    <p:extLst>
      <p:ext uri="{BB962C8B-B14F-4D97-AF65-F5344CB8AC3E}">
        <p14:creationId xmlns:p14="http://schemas.microsoft.com/office/powerpoint/2010/main" val="89659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ko-KR" altLang="en-US" dirty="0" smtClean="0"/>
              <a:t>간단하게 </a:t>
            </a:r>
            <a:r>
              <a:rPr lang="en-US" altLang="ko-KR" dirty="0" err="1" smtClean="0"/>
              <a:t>DMExpress</a:t>
            </a:r>
            <a:r>
              <a:rPr lang="ko-KR" altLang="en-US" dirty="0" smtClean="0"/>
              <a:t>의 장점을 정리하면 이와 같습니다</a:t>
            </a:r>
            <a:r>
              <a:rPr lang="en-US" altLang="ko-KR" dirty="0" smtClean="0"/>
              <a:t>.</a:t>
            </a:r>
          </a:p>
          <a:p>
            <a:pPr marL="171450" indent="-171450">
              <a:buFontTx/>
              <a:buChar char="-"/>
            </a:pPr>
            <a:r>
              <a:rPr lang="ko-KR" altLang="en-US" dirty="0" smtClean="0"/>
              <a:t>쉽게 배울 수 있습니다</a:t>
            </a:r>
            <a:r>
              <a:rPr lang="en-US" altLang="ko-KR" dirty="0" smtClean="0"/>
              <a:t>. </a:t>
            </a:r>
            <a:r>
              <a:rPr lang="ko-KR" altLang="en-US" dirty="0" smtClean="0"/>
              <a:t>생산성 향상으로 이어집니다</a:t>
            </a:r>
            <a:r>
              <a:rPr lang="en-US" altLang="ko-KR" dirty="0" smtClean="0"/>
              <a:t>.</a:t>
            </a:r>
          </a:p>
          <a:p>
            <a:pPr marL="171450" indent="-171450">
              <a:buFontTx/>
              <a:buChar char="-"/>
            </a:pPr>
            <a:r>
              <a:rPr lang="ko-KR" altLang="en-US" dirty="0" smtClean="0"/>
              <a:t>고성능 입니다</a:t>
            </a:r>
            <a:r>
              <a:rPr lang="en-US" altLang="ko-KR" dirty="0" smtClean="0"/>
              <a:t>. Sort</a:t>
            </a:r>
            <a:r>
              <a:rPr lang="ko-KR" altLang="en-US" dirty="0" smtClean="0"/>
              <a:t>엔진을 탑재한 </a:t>
            </a:r>
            <a:r>
              <a:rPr lang="en-US" altLang="ko-KR" dirty="0" smtClean="0"/>
              <a:t>ETL</a:t>
            </a:r>
            <a:r>
              <a:rPr lang="ko-KR" altLang="en-US" dirty="0" smtClean="0"/>
              <a:t>솔루션입니다</a:t>
            </a:r>
            <a:r>
              <a:rPr lang="en-US" altLang="ko-KR" dirty="0" smtClean="0"/>
              <a:t>. </a:t>
            </a:r>
            <a:r>
              <a:rPr lang="ko-KR" altLang="en-US" dirty="0" smtClean="0"/>
              <a:t>서버의 자원을 최적화해서 사용합니다</a:t>
            </a:r>
            <a:r>
              <a:rPr lang="en-US" altLang="ko-KR" dirty="0" smtClean="0"/>
              <a:t>.</a:t>
            </a:r>
          </a:p>
          <a:p>
            <a:pPr marL="171450" indent="-171450">
              <a:buFontTx/>
              <a:buChar char="-"/>
            </a:pPr>
            <a:r>
              <a:rPr lang="ko-KR" altLang="en-US" dirty="0" smtClean="0"/>
              <a:t>신뢰성입니다</a:t>
            </a:r>
            <a:r>
              <a:rPr lang="en-US" altLang="ko-KR" dirty="0" smtClean="0"/>
              <a:t>. 50</a:t>
            </a:r>
            <a:r>
              <a:rPr lang="ko-KR" altLang="en-US" dirty="0" smtClean="0"/>
              <a:t>년 이상 속도와 관련한 솔루션을 만들었고 전 세계</a:t>
            </a:r>
            <a:r>
              <a:rPr lang="ko-KR" altLang="en-US" baseline="0" dirty="0" smtClean="0"/>
              <a:t>에서 사용하는 솔루션입니다</a:t>
            </a:r>
            <a:r>
              <a:rPr lang="en-US" altLang="ko-KR" baseline="0" dirty="0" smtClean="0"/>
              <a:t>.</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10</a:t>
            </a:fld>
            <a:endParaRPr lang="en-US" dirty="0"/>
          </a:p>
        </p:txBody>
      </p:sp>
    </p:spTree>
    <p:extLst>
      <p:ext uri="{BB962C8B-B14F-4D97-AF65-F5344CB8AC3E}">
        <p14:creationId xmlns:p14="http://schemas.microsoft.com/office/powerpoint/2010/main" val="76358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기능과 적용 사례를 </a:t>
            </a:r>
            <a:r>
              <a:rPr lang="ko-KR" altLang="en-US" dirty="0" err="1" smtClean="0"/>
              <a:t>설명드리도록</a:t>
            </a:r>
            <a:r>
              <a:rPr lang="ko-KR" altLang="en-US" dirty="0" smtClean="0"/>
              <a:t> 하겠습니다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11</a:t>
            </a:fld>
            <a:endParaRPr lang="en-US" dirty="0"/>
          </a:p>
        </p:txBody>
      </p:sp>
    </p:spTree>
    <p:extLst>
      <p:ext uri="{BB962C8B-B14F-4D97-AF65-F5344CB8AC3E}">
        <p14:creationId xmlns:p14="http://schemas.microsoft.com/office/powerpoint/2010/main" val="264111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여러 가지 데이터 처리방식을 보여드리고 있습니다</a:t>
            </a:r>
            <a:r>
              <a:rPr lang="en-US" altLang="ko-KR" dirty="0" smtClean="0"/>
              <a:t>.</a:t>
            </a:r>
          </a:p>
          <a:p>
            <a:r>
              <a:rPr lang="ko-KR" altLang="en-US" dirty="0" smtClean="0"/>
              <a:t>이 중에서 저희가 보여드리고 싶은 것은 파일</a:t>
            </a:r>
            <a:r>
              <a:rPr lang="ko-KR" altLang="en-US" baseline="0" dirty="0" smtClean="0"/>
              <a:t> 데이터와 </a:t>
            </a:r>
            <a:r>
              <a:rPr lang="en-US" altLang="ko-KR" baseline="0" dirty="0" smtClean="0"/>
              <a:t>DB </a:t>
            </a:r>
            <a:r>
              <a:rPr lang="ko-KR" altLang="en-US" baseline="0" dirty="0" smtClean="0"/>
              <a:t>데이터를 </a:t>
            </a:r>
            <a:r>
              <a:rPr lang="ko-KR" altLang="en-US" baseline="0" dirty="0" err="1" smtClean="0"/>
              <a:t>다이렉트로</a:t>
            </a:r>
            <a:r>
              <a:rPr lang="ko-KR" altLang="en-US" baseline="0" dirty="0" smtClean="0"/>
              <a:t> </a:t>
            </a:r>
            <a:r>
              <a:rPr lang="en-US" altLang="ko-KR" baseline="0" dirty="0" smtClean="0"/>
              <a:t>Join </a:t>
            </a:r>
            <a:r>
              <a:rPr lang="ko-KR" altLang="en-US" baseline="0" dirty="0" smtClean="0"/>
              <a:t>할 수 있습니다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12</a:t>
            </a:fld>
            <a:endParaRPr lang="en-US" dirty="0"/>
          </a:p>
        </p:txBody>
      </p:sp>
    </p:spTree>
    <p:extLst>
      <p:ext uri="{BB962C8B-B14F-4D97-AF65-F5344CB8AC3E}">
        <p14:creationId xmlns:p14="http://schemas.microsoft.com/office/powerpoint/2010/main" val="3693359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간단한 </a:t>
            </a:r>
            <a:r>
              <a:rPr lang="en-US" altLang="ko-KR" dirty="0" err="1" smtClean="0"/>
              <a:t>DMExpress</a:t>
            </a:r>
            <a:r>
              <a:rPr lang="en-US" altLang="ko-KR" dirty="0" smtClean="0"/>
              <a:t> </a:t>
            </a:r>
            <a:r>
              <a:rPr lang="ko-KR" altLang="en-US" dirty="0" smtClean="0"/>
              <a:t>개발 화면입니다</a:t>
            </a:r>
            <a:r>
              <a:rPr lang="en-US" altLang="ko-KR" dirty="0" smtClean="0"/>
              <a:t>. </a:t>
            </a:r>
            <a:r>
              <a:rPr lang="ko-KR" altLang="en-US" dirty="0" smtClean="0"/>
              <a:t>직관적인 인터페이스입니다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13</a:t>
            </a:fld>
            <a:endParaRPr lang="en-US" dirty="0"/>
          </a:p>
        </p:txBody>
      </p:sp>
    </p:spTree>
    <p:extLst>
      <p:ext uri="{BB962C8B-B14F-4D97-AF65-F5344CB8AC3E}">
        <p14:creationId xmlns:p14="http://schemas.microsoft.com/office/powerpoint/2010/main" val="1815255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GUI</a:t>
            </a:r>
            <a:r>
              <a:rPr lang="ko-KR" altLang="en-US" dirty="0" smtClean="0"/>
              <a:t>화면을 이용한 개발 뿐만 아니라 스크립트 방식의 개발도 지원합니다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14</a:t>
            </a:fld>
            <a:endParaRPr lang="en-US" dirty="0"/>
          </a:p>
        </p:txBody>
      </p:sp>
    </p:spTree>
    <p:extLst>
      <p:ext uri="{BB962C8B-B14F-4D97-AF65-F5344CB8AC3E}">
        <p14:creationId xmlns:p14="http://schemas.microsoft.com/office/powerpoint/2010/main" val="496188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기능에 대해서는 빠르게 검토 후 다음 페이지에서 대표 기능들을 조금 상세히 </a:t>
            </a:r>
            <a:r>
              <a:rPr lang="ko-KR" altLang="en-US" dirty="0" err="1" smtClean="0"/>
              <a:t>설명드리겠습니다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15</a:t>
            </a:fld>
            <a:endParaRPr lang="en-US" dirty="0"/>
          </a:p>
        </p:txBody>
      </p:sp>
    </p:spTree>
    <p:extLst>
      <p:ext uri="{BB962C8B-B14F-4D97-AF65-F5344CB8AC3E}">
        <p14:creationId xmlns:p14="http://schemas.microsoft.com/office/powerpoint/2010/main" val="371214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COPY </a:t>
            </a:r>
            <a:r>
              <a:rPr lang="ko-KR" altLang="en-US" dirty="0" smtClean="0"/>
              <a:t>기능</a:t>
            </a:r>
            <a:endParaRPr lang="en-US" altLang="ko-KR" dirty="0" smtClean="0"/>
          </a:p>
          <a:p>
            <a:r>
              <a:rPr lang="ko-KR" altLang="en-US" dirty="0" smtClean="0"/>
              <a:t>물론 </a:t>
            </a:r>
            <a:r>
              <a:rPr lang="en-US" altLang="ko-KR" dirty="0" smtClean="0"/>
              <a:t>Sort</a:t>
            </a:r>
            <a:r>
              <a:rPr lang="ko-KR" altLang="en-US" dirty="0" smtClean="0"/>
              <a:t>기능을 사용하면서 </a:t>
            </a:r>
            <a:r>
              <a:rPr lang="ko-KR" altLang="en-US" dirty="0" err="1" smtClean="0"/>
              <a:t>필터링도</a:t>
            </a:r>
            <a:r>
              <a:rPr lang="ko-KR" altLang="en-US" dirty="0" smtClean="0"/>
              <a:t> 가능합니다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16</a:t>
            </a:fld>
            <a:endParaRPr lang="en-US" dirty="0"/>
          </a:p>
        </p:txBody>
      </p:sp>
    </p:spTree>
    <p:extLst>
      <p:ext uri="{BB962C8B-B14F-4D97-AF65-F5344CB8AC3E}">
        <p14:creationId xmlns:p14="http://schemas.microsoft.com/office/powerpoint/2010/main" val="105672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SORT</a:t>
            </a:r>
            <a:r>
              <a:rPr lang="en-US" altLang="ko-KR" baseline="0" dirty="0" smtClean="0"/>
              <a:t> </a:t>
            </a:r>
            <a:r>
              <a:rPr lang="ko-KR" altLang="en-US" baseline="0" dirty="0" smtClean="0"/>
              <a:t>작업을 하면서 여러 가지 비즈니스 </a:t>
            </a:r>
            <a:r>
              <a:rPr lang="ko-KR" altLang="en-US" baseline="0" dirty="0" err="1" smtClean="0"/>
              <a:t>로직을</a:t>
            </a:r>
            <a:r>
              <a:rPr lang="ko-KR" altLang="en-US" baseline="0" dirty="0" smtClean="0"/>
              <a:t> 넣을 수 있습니다</a:t>
            </a:r>
            <a:r>
              <a:rPr lang="en-US" altLang="ko-KR" baseline="0" dirty="0" smtClean="0"/>
              <a:t>.</a:t>
            </a:r>
          </a:p>
          <a:p>
            <a:r>
              <a:rPr lang="ko-KR" altLang="en-US" baseline="0" dirty="0" smtClean="0"/>
              <a:t>이 작업은 단순 </a:t>
            </a:r>
            <a:r>
              <a:rPr lang="en-US" altLang="ko-KR" baseline="0" dirty="0" smtClean="0"/>
              <a:t>Sort </a:t>
            </a:r>
            <a:r>
              <a:rPr lang="ko-KR" altLang="en-US" baseline="0" dirty="0" smtClean="0"/>
              <a:t>작업입니다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17</a:t>
            </a:fld>
            <a:endParaRPr lang="en-US" dirty="0"/>
          </a:p>
        </p:txBody>
      </p:sp>
    </p:spTree>
    <p:extLst>
      <p:ext uri="{BB962C8B-B14F-4D97-AF65-F5344CB8AC3E}">
        <p14:creationId xmlns:p14="http://schemas.microsoft.com/office/powerpoint/2010/main" val="777450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DMExpress</a:t>
            </a:r>
            <a:r>
              <a:rPr lang="ko-KR" altLang="en-US" dirty="0" smtClean="0"/>
              <a:t>의 데이터 병합에는 여러 가지가 있습니다</a:t>
            </a:r>
            <a:r>
              <a:rPr lang="en-US" altLang="ko-KR" dirty="0" smtClean="0"/>
              <a:t>.</a:t>
            </a:r>
          </a:p>
          <a:p>
            <a:r>
              <a:rPr lang="ko-KR" altLang="en-US" dirty="0" smtClean="0"/>
              <a:t>이 화면은 </a:t>
            </a:r>
            <a:r>
              <a:rPr lang="en-US" altLang="ko-KR" dirty="0" smtClean="0"/>
              <a:t>Sort</a:t>
            </a:r>
            <a:r>
              <a:rPr lang="ko-KR" altLang="en-US" dirty="0" smtClean="0"/>
              <a:t>가 되어 있을 때 사례입니다</a:t>
            </a:r>
            <a:r>
              <a:rPr lang="en-US" altLang="ko-KR" dirty="0" smtClean="0"/>
              <a:t>. Sort</a:t>
            </a:r>
            <a:r>
              <a:rPr lang="ko-KR" altLang="en-US" dirty="0" smtClean="0"/>
              <a:t>가 돼 있지 않아도 병합은 가능합니다</a:t>
            </a:r>
            <a:r>
              <a:rPr lang="en-US" altLang="ko-KR" dirty="0" smtClean="0"/>
              <a:t>. </a:t>
            </a:r>
            <a:r>
              <a:rPr lang="ko-KR" altLang="en-US" dirty="0" smtClean="0"/>
              <a:t>단지 </a:t>
            </a:r>
            <a:r>
              <a:rPr lang="en-US" altLang="ko-KR" dirty="0" smtClean="0"/>
              <a:t>Workspace</a:t>
            </a:r>
            <a:r>
              <a:rPr lang="ko-KR" altLang="en-US" dirty="0" smtClean="0"/>
              <a:t>가 필요한지 아닌지의 차이입니다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18</a:t>
            </a:fld>
            <a:endParaRPr lang="en-US" dirty="0"/>
          </a:p>
        </p:txBody>
      </p:sp>
    </p:spTree>
    <p:extLst>
      <p:ext uri="{BB962C8B-B14F-4D97-AF65-F5344CB8AC3E}">
        <p14:creationId xmlns:p14="http://schemas.microsoft.com/office/powerpoint/2010/main" val="2291742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연산 작업을 위한 기능입니다</a:t>
            </a:r>
            <a:r>
              <a:rPr lang="en-US" altLang="ko-KR" dirty="0" smtClean="0"/>
              <a:t>. </a:t>
            </a:r>
            <a:r>
              <a:rPr lang="ko-KR" altLang="en-US" dirty="0" smtClean="0"/>
              <a:t>다양한 연산이 가능합니다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19</a:t>
            </a:fld>
            <a:endParaRPr lang="en-US" dirty="0"/>
          </a:p>
        </p:txBody>
      </p:sp>
    </p:spTree>
    <p:extLst>
      <p:ext uri="{BB962C8B-B14F-4D97-AF65-F5344CB8AC3E}">
        <p14:creationId xmlns:p14="http://schemas.microsoft.com/office/powerpoint/2010/main" val="193178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오늘 제게 주어진 시간은 </a:t>
            </a:r>
            <a:r>
              <a:rPr lang="en-US" altLang="ko-KR" dirty="0" smtClean="0"/>
              <a:t>20</a:t>
            </a:r>
            <a:r>
              <a:rPr lang="ko-KR" altLang="en-US" dirty="0" smtClean="0"/>
              <a:t>분 입니다</a:t>
            </a:r>
            <a:r>
              <a:rPr lang="en-US" altLang="ko-KR" dirty="0" smtClean="0"/>
              <a:t>.</a:t>
            </a:r>
          </a:p>
          <a:p>
            <a:r>
              <a:rPr lang="en-US" altLang="ko-KR" dirty="0" smtClean="0"/>
              <a:t>AGENDA</a:t>
            </a:r>
            <a:r>
              <a:rPr lang="ko-KR" altLang="en-US" dirty="0" smtClean="0"/>
              <a:t>는 이와 같습니다</a:t>
            </a:r>
            <a:r>
              <a:rPr lang="en-US" altLang="ko-KR" dirty="0" smtClean="0"/>
              <a:t>. </a:t>
            </a:r>
            <a:r>
              <a:rPr lang="ko-KR" altLang="en-US" dirty="0" smtClean="0"/>
              <a:t>저희 솔루션의 장점 중 하나인 스피드를 오늘 </a:t>
            </a:r>
            <a:r>
              <a:rPr lang="en-US" altLang="ko-KR" dirty="0" smtClean="0"/>
              <a:t>PT</a:t>
            </a:r>
            <a:r>
              <a:rPr lang="ko-KR" altLang="en-US" dirty="0" smtClean="0"/>
              <a:t>에서도 보여드리겠습니다</a:t>
            </a:r>
            <a:r>
              <a:rPr lang="en-US" altLang="ko-KR" dirty="0" smtClean="0"/>
              <a:t>. ^^;</a:t>
            </a:r>
          </a:p>
          <a:p>
            <a:r>
              <a:rPr lang="ko-KR" altLang="en-US" dirty="0" smtClean="0"/>
              <a:t>소개를 </a:t>
            </a:r>
            <a:r>
              <a:rPr lang="en-US" altLang="ko-KR" dirty="0" smtClean="0"/>
              <a:t>10</a:t>
            </a:r>
            <a:r>
              <a:rPr lang="ko-KR" altLang="en-US" dirty="0" smtClean="0"/>
              <a:t>분 정도 해 드리고 데모를 </a:t>
            </a:r>
            <a:r>
              <a:rPr lang="en-US" altLang="ko-KR" dirty="0" smtClean="0"/>
              <a:t>10</a:t>
            </a:r>
            <a:r>
              <a:rPr lang="ko-KR" altLang="en-US" dirty="0" smtClean="0"/>
              <a:t>분 정도 하도록 하겠습니다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a:t>
            </a:fld>
            <a:endParaRPr lang="en-US" dirty="0"/>
          </a:p>
        </p:txBody>
      </p:sp>
    </p:spTree>
    <p:extLst>
      <p:ext uri="{BB962C8B-B14F-4D97-AF65-F5344CB8AC3E}">
        <p14:creationId xmlns:p14="http://schemas.microsoft.com/office/powerpoint/2010/main" val="3418955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Join </a:t>
            </a:r>
            <a:r>
              <a:rPr lang="ko-KR" altLang="en-US" dirty="0" smtClean="0"/>
              <a:t>기능은 다른 솔루션과 다르게 자체적으로 </a:t>
            </a:r>
            <a:r>
              <a:rPr lang="en-US" altLang="ko-KR" dirty="0" smtClean="0"/>
              <a:t>Sort</a:t>
            </a:r>
            <a:r>
              <a:rPr lang="ko-KR" altLang="en-US" dirty="0" smtClean="0"/>
              <a:t>를 하면서 진행하게 됩니다</a:t>
            </a:r>
            <a:r>
              <a:rPr lang="en-US" altLang="ko-KR" dirty="0" smtClean="0"/>
              <a:t>.</a:t>
            </a:r>
          </a:p>
          <a:p>
            <a:r>
              <a:rPr lang="ko-KR" altLang="en-US" dirty="0" smtClean="0"/>
              <a:t>이는 관리의 포인트가 줄어들고 데이터 처리 시간에도 큰 차이를 발생합니다</a:t>
            </a:r>
            <a:r>
              <a:rPr lang="en-US" altLang="ko-KR" dirty="0" smtClean="0"/>
              <a:t>.</a:t>
            </a:r>
          </a:p>
          <a:p>
            <a:r>
              <a:rPr lang="ko-KR" altLang="en-US" dirty="0" smtClean="0"/>
              <a:t>파일과</a:t>
            </a:r>
            <a:r>
              <a:rPr lang="en-US" altLang="ko-KR" dirty="0" smtClean="0"/>
              <a:t> DB </a:t>
            </a:r>
            <a:r>
              <a:rPr lang="ko-KR" altLang="en-US" dirty="0" smtClean="0"/>
              <a:t>테이블 조인 사례입니다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20</a:t>
            </a:fld>
            <a:endParaRPr lang="en-US" dirty="0"/>
          </a:p>
        </p:txBody>
      </p:sp>
    </p:spTree>
    <p:extLst>
      <p:ext uri="{BB962C8B-B14F-4D97-AF65-F5344CB8AC3E}">
        <p14:creationId xmlns:p14="http://schemas.microsoft.com/office/powerpoint/2010/main" val="21801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DB </a:t>
            </a:r>
            <a:r>
              <a:rPr lang="ko-KR" altLang="en-US" dirty="0" smtClean="0"/>
              <a:t>데이터를 파일로 저장하는 기능입니다</a:t>
            </a:r>
            <a:r>
              <a:rPr lang="en-US" altLang="ko-KR" dirty="0" smtClean="0"/>
              <a:t>.</a:t>
            </a:r>
          </a:p>
          <a:p>
            <a:r>
              <a:rPr lang="ko-KR" altLang="en-US" dirty="0" err="1" smtClean="0"/>
              <a:t>오라클을</a:t>
            </a:r>
            <a:r>
              <a:rPr lang="ko-KR" altLang="en-US" dirty="0" smtClean="0"/>
              <a:t> 사용하는 고객들에게 도움이 됩니다</a:t>
            </a:r>
            <a:r>
              <a:rPr lang="en-US" altLang="ko-KR" dirty="0" smtClean="0"/>
              <a:t>. DB2</a:t>
            </a:r>
            <a:r>
              <a:rPr lang="ko-KR" altLang="en-US" dirty="0" smtClean="0"/>
              <a:t>의 경우 자체 지원하는 </a:t>
            </a:r>
            <a:r>
              <a:rPr lang="en-US" altLang="ko-KR" dirty="0" smtClean="0"/>
              <a:t>DB2</a:t>
            </a:r>
            <a:r>
              <a:rPr lang="en-US" altLang="ko-KR" baseline="0" dirty="0" smtClean="0"/>
              <a:t> Tool</a:t>
            </a:r>
            <a:r>
              <a:rPr lang="ko-KR" altLang="en-US" baseline="0" dirty="0" smtClean="0"/>
              <a:t>이 있습니다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21</a:t>
            </a:fld>
            <a:endParaRPr lang="en-US" dirty="0"/>
          </a:p>
        </p:txBody>
      </p:sp>
    </p:spTree>
    <p:extLst>
      <p:ext uri="{BB962C8B-B14F-4D97-AF65-F5344CB8AC3E}">
        <p14:creationId xmlns:p14="http://schemas.microsoft.com/office/powerpoint/2010/main" val="3111483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파일 데이터를 </a:t>
            </a:r>
            <a:r>
              <a:rPr lang="en-US" altLang="ko-KR" dirty="0" smtClean="0"/>
              <a:t>DB </a:t>
            </a:r>
            <a:r>
              <a:rPr lang="ko-KR" altLang="en-US" dirty="0" smtClean="0"/>
              <a:t>테이블에 적재하는 기능입니다</a:t>
            </a:r>
            <a:r>
              <a:rPr lang="en-US" altLang="ko-KR" dirty="0" smtClean="0"/>
              <a:t>.</a:t>
            </a:r>
          </a:p>
          <a:p>
            <a:r>
              <a:rPr lang="ko-KR" altLang="en-US" dirty="0" smtClean="0"/>
              <a:t>제안 드리기는 파일 데이터를 파일 시스템에서 작업 후 </a:t>
            </a:r>
            <a:r>
              <a:rPr lang="en-US" altLang="ko-KR" dirty="0" smtClean="0"/>
              <a:t>DB</a:t>
            </a:r>
            <a:r>
              <a:rPr lang="ko-KR" altLang="en-US" dirty="0" smtClean="0"/>
              <a:t>테이블에 적재하시기를 권해 드립니다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22</a:t>
            </a:fld>
            <a:endParaRPr lang="en-US" dirty="0"/>
          </a:p>
        </p:txBody>
      </p:sp>
    </p:spTree>
    <p:extLst>
      <p:ext uri="{BB962C8B-B14F-4D97-AF65-F5344CB8AC3E}">
        <p14:creationId xmlns:p14="http://schemas.microsoft.com/office/powerpoint/2010/main" val="860422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DI </a:t>
            </a:r>
            <a:r>
              <a:rPr lang="ko-KR" altLang="en-US" dirty="0" smtClean="0"/>
              <a:t>솔루션들이 성능보다는 기능에 중점을 두고 있어서 이 부분을 서로 협력해서 고객의 이슈를 해결 해 드림</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23</a:t>
            </a:fld>
            <a:endParaRPr lang="en-US" dirty="0"/>
          </a:p>
        </p:txBody>
      </p:sp>
    </p:spTree>
    <p:extLst>
      <p:ext uri="{BB962C8B-B14F-4D97-AF65-F5344CB8AC3E}">
        <p14:creationId xmlns:p14="http://schemas.microsoft.com/office/powerpoint/2010/main" val="761348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DI </a:t>
            </a:r>
            <a:r>
              <a:rPr lang="ko-KR" altLang="en-US" dirty="0" smtClean="0"/>
              <a:t>솔루션들이 성능보다는 기능에 중점을 두고 있어서 이 부분을 서로 협력해서 고객의 이슈를 해결 해 드림</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24</a:t>
            </a:fld>
            <a:endParaRPr lang="en-US" dirty="0"/>
          </a:p>
        </p:txBody>
      </p:sp>
    </p:spTree>
    <p:extLst>
      <p:ext uri="{BB962C8B-B14F-4D97-AF65-F5344CB8AC3E}">
        <p14:creationId xmlns:p14="http://schemas.microsoft.com/office/powerpoint/2010/main" val="1521788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DI </a:t>
            </a:r>
            <a:r>
              <a:rPr lang="ko-KR" altLang="en-US" dirty="0" smtClean="0"/>
              <a:t>솔루션들이 성능보다는 기능에 중점을 두고 있어서 이 부분을 서로 협력해서 고객의 이슈를 해결 해 드림</a:t>
            </a:r>
            <a:r>
              <a:rPr lang="en-US" altLang="ko-KR" dirty="0" smtClean="0"/>
              <a:t>.</a:t>
            </a:r>
          </a:p>
          <a:p>
            <a:r>
              <a:rPr lang="ko-KR" altLang="en-US" dirty="0" smtClean="0"/>
              <a:t>해외 사례들입니다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25</a:t>
            </a:fld>
            <a:endParaRPr lang="en-US" dirty="0"/>
          </a:p>
        </p:txBody>
      </p:sp>
    </p:spTree>
    <p:extLst>
      <p:ext uri="{BB962C8B-B14F-4D97-AF65-F5344CB8AC3E}">
        <p14:creationId xmlns:p14="http://schemas.microsoft.com/office/powerpoint/2010/main" val="3206142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NH</a:t>
            </a:r>
            <a:r>
              <a:rPr lang="ko-KR" altLang="en-US" dirty="0" smtClean="0"/>
              <a:t>농협생명 사례이고 </a:t>
            </a:r>
            <a:r>
              <a:rPr lang="en-US" altLang="ko-KR" dirty="0" smtClean="0"/>
              <a:t>IFRS17 </a:t>
            </a:r>
            <a:r>
              <a:rPr lang="ko-KR" altLang="en-US" dirty="0" smtClean="0"/>
              <a:t>프로젝트에서도 </a:t>
            </a:r>
            <a:r>
              <a:rPr lang="en-US" altLang="ko-KR" dirty="0" err="1" smtClean="0"/>
              <a:t>DMExpress</a:t>
            </a:r>
            <a:r>
              <a:rPr lang="ko-KR" altLang="en-US" dirty="0" smtClean="0"/>
              <a:t>를 사용하고 계십니다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26</a:t>
            </a:fld>
            <a:endParaRPr lang="en-US" dirty="0"/>
          </a:p>
        </p:txBody>
      </p:sp>
    </p:spTree>
    <p:extLst>
      <p:ext uri="{BB962C8B-B14F-4D97-AF65-F5344CB8AC3E}">
        <p14:creationId xmlns:p14="http://schemas.microsoft.com/office/powerpoint/2010/main" val="1261387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삼성화재 차세대 시절 </a:t>
            </a:r>
            <a:r>
              <a:rPr lang="en-US" altLang="ko-KR" dirty="0" err="1" smtClean="0"/>
              <a:t>DMExpress</a:t>
            </a:r>
            <a:r>
              <a:rPr lang="ko-KR" altLang="en-US" dirty="0" smtClean="0"/>
              <a:t>의 기능을 보시고 </a:t>
            </a:r>
            <a:r>
              <a:rPr lang="en-US" altLang="ko-KR" dirty="0" smtClean="0"/>
              <a:t>DB</a:t>
            </a:r>
            <a:r>
              <a:rPr lang="ko-KR" altLang="en-US" dirty="0" smtClean="0"/>
              <a:t>에서 작업을 파일시스템에서 작업하는 것으로 변경해서 큰 효과를 보고 계십니다</a:t>
            </a:r>
            <a:r>
              <a:rPr lang="en-US" altLang="ko-KR" dirty="0" smtClean="0"/>
              <a:t>.</a:t>
            </a:r>
          </a:p>
          <a:p>
            <a:r>
              <a:rPr lang="ko-KR" altLang="en-US" dirty="0" smtClean="0"/>
              <a:t>전사 배치시스템에 적용 중입니다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27</a:t>
            </a:fld>
            <a:endParaRPr lang="en-US" dirty="0"/>
          </a:p>
        </p:txBody>
      </p:sp>
    </p:spTree>
    <p:extLst>
      <p:ext uri="{BB962C8B-B14F-4D97-AF65-F5344CB8AC3E}">
        <p14:creationId xmlns:p14="http://schemas.microsoft.com/office/powerpoint/2010/main" val="387172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SQL</a:t>
            </a:r>
            <a:r>
              <a:rPr lang="en-US" altLang="ko-KR" baseline="0" dirty="0" smtClean="0"/>
              <a:t> </a:t>
            </a:r>
            <a:r>
              <a:rPr lang="ko-KR" altLang="en-US" baseline="0" dirty="0" smtClean="0"/>
              <a:t>성능 향상 사례입니다</a:t>
            </a:r>
            <a:r>
              <a:rPr lang="en-US" altLang="ko-KR" baseline="0" dirty="0" smtClean="0"/>
              <a:t>.</a:t>
            </a:r>
          </a:p>
          <a:p>
            <a:r>
              <a:rPr lang="ko-KR" altLang="en-US" baseline="0" dirty="0" smtClean="0"/>
              <a:t>작업을 하려면 시간을 정하고 작업해야 했는데 </a:t>
            </a:r>
            <a:r>
              <a:rPr lang="en-US" altLang="ko-KR" baseline="0" dirty="0" err="1" smtClean="0"/>
              <a:t>DMExpress</a:t>
            </a:r>
            <a:r>
              <a:rPr lang="ko-KR" altLang="en-US" baseline="0" dirty="0" smtClean="0"/>
              <a:t>를 사용해서 작업 시간을 극적으로 줄였습니다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28</a:t>
            </a:fld>
            <a:endParaRPr lang="en-US" dirty="0"/>
          </a:p>
        </p:txBody>
      </p:sp>
    </p:spTree>
    <p:extLst>
      <p:ext uri="{BB962C8B-B14F-4D97-AF65-F5344CB8AC3E}">
        <p14:creationId xmlns:p14="http://schemas.microsoft.com/office/powerpoint/2010/main" val="3709461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신규 솔루션으로 </a:t>
            </a:r>
            <a:r>
              <a:rPr lang="en-US" altLang="ko-KR" dirty="0" smtClean="0"/>
              <a:t>CDC </a:t>
            </a:r>
            <a:r>
              <a:rPr lang="ko-KR" altLang="en-US" dirty="0" smtClean="0"/>
              <a:t>기능 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29</a:t>
            </a:fld>
            <a:endParaRPr lang="en-US" dirty="0"/>
          </a:p>
        </p:txBody>
      </p:sp>
    </p:spTree>
    <p:extLst>
      <p:ext uri="{BB962C8B-B14F-4D97-AF65-F5344CB8AC3E}">
        <p14:creationId xmlns:p14="http://schemas.microsoft.com/office/powerpoint/2010/main" val="314610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DMExpress</a:t>
            </a:r>
            <a:r>
              <a:rPr lang="en-US" altLang="ko-KR" baseline="0" dirty="0" smtClean="0"/>
              <a:t> Overview</a:t>
            </a:r>
            <a:r>
              <a:rPr lang="ko-KR" altLang="en-US" baseline="0" dirty="0" smtClean="0"/>
              <a:t>와 장점에 대해서 빠르게 소개 해 드리겠습니다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3</a:t>
            </a:fld>
            <a:endParaRPr lang="en-US" dirty="0"/>
          </a:p>
        </p:txBody>
      </p:sp>
    </p:spTree>
    <p:extLst>
      <p:ext uri="{BB962C8B-B14F-4D97-AF65-F5344CB8AC3E}">
        <p14:creationId xmlns:p14="http://schemas.microsoft.com/office/powerpoint/2010/main" val="2809809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큰 </a:t>
            </a:r>
            <a:r>
              <a:rPr lang="ko-KR" altLang="en-US" dirty="0" err="1" smtClean="0"/>
              <a:t>카데고리에서</a:t>
            </a:r>
            <a:r>
              <a:rPr lang="ko-KR" altLang="en-US" dirty="0" smtClean="0"/>
              <a:t> </a:t>
            </a:r>
            <a:r>
              <a:rPr lang="en-US" altLang="ko-KR" dirty="0" err="1" smtClean="0"/>
              <a:t>Syncsort</a:t>
            </a:r>
            <a:r>
              <a:rPr lang="ko-KR" altLang="en-US" dirty="0" smtClean="0"/>
              <a:t>가 주장하는 메시지를</a:t>
            </a:r>
            <a:r>
              <a:rPr lang="ko-KR" altLang="en-US" baseline="0" dirty="0" smtClean="0"/>
              <a:t> 간단히 보겠습니다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30</a:t>
            </a:fld>
            <a:endParaRPr lang="en-US" dirty="0"/>
          </a:p>
        </p:txBody>
      </p:sp>
    </p:spTree>
    <p:extLst>
      <p:ext uri="{BB962C8B-B14F-4D97-AF65-F5344CB8AC3E}">
        <p14:creationId xmlns:p14="http://schemas.microsoft.com/office/powerpoint/2010/main" val="3955658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smtClean="0"/>
              <a:t>개인별 총 항공권 총 구입비용 추출</a:t>
            </a:r>
            <a:r>
              <a:rPr lang="en-US" altLang="ko-KR" sz="1200" dirty="0" smtClean="0"/>
              <a:t/>
            </a:r>
            <a:br>
              <a:rPr lang="en-US" altLang="ko-KR" sz="1200" dirty="0" smtClean="0"/>
            </a:br>
            <a:endParaRPr lang="en-US" altLang="ko-KR" sz="1200" dirty="0" smtClean="0"/>
          </a:p>
          <a:p>
            <a:pPr marL="342900" indent="-342900">
              <a:buAutoNum type="arabicPeriod"/>
            </a:pPr>
            <a:r>
              <a:rPr lang="ko-KR" altLang="en-US" sz="1200" dirty="0" smtClean="0"/>
              <a:t>고객 정보 테이블에서 주문 테이블에 </a:t>
            </a:r>
            <a:r>
              <a:rPr lang="en-US" altLang="ko-KR" sz="1200" dirty="0" smtClean="0"/>
              <a:t>Join</a:t>
            </a:r>
            <a:r>
              <a:rPr lang="ko-KR" altLang="en-US" sz="1200" dirty="0" smtClean="0"/>
              <a:t>을 걸어 항공편 명을 추출</a:t>
            </a:r>
            <a:endParaRPr lang="en-US" altLang="ko-KR" sz="1200" dirty="0" smtClean="0"/>
          </a:p>
          <a:p>
            <a:pPr marL="342900" indent="-342900">
              <a:buAutoNum type="arabicPeriod"/>
            </a:pPr>
            <a:r>
              <a:rPr lang="ko-KR" altLang="en-US" sz="1200" dirty="0" smtClean="0"/>
              <a:t>항공편 명을 </a:t>
            </a:r>
            <a:r>
              <a:rPr lang="en-US" altLang="ko-KR" sz="1200" dirty="0" smtClean="0"/>
              <a:t>Lookup </a:t>
            </a:r>
            <a:r>
              <a:rPr lang="ko-KR" altLang="en-US" sz="1200" dirty="0" smtClean="0"/>
              <a:t>테이블에 </a:t>
            </a:r>
            <a:r>
              <a:rPr lang="en-US" altLang="ko-KR" sz="1200" dirty="0" smtClean="0"/>
              <a:t>Join</a:t>
            </a:r>
            <a:r>
              <a:rPr lang="ko-KR" altLang="en-US" sz="1200" dirty="0" smtClean="0"/>
              <a:t>을 걸어 항공요금을 추출</a:t>
            </a:r>
            <a:endParaRPr lang="en-US" altLang="ko-KR" sz="1200" dirty="0" smtClean="0"/>
          </a:p>
          <a:p>
            <a:pPr marL="342900" indent="-342900">
              <a:buAutoNum type="arabicPeriod"/>
            </a:pPr>
            <a:r>
              <a:rPr lang="ko-KR" altLang="en-US" sz="1200" dirty="0" smtClean="0"/>
              <a:t>고객명과 항공요금을 이용하여 총 항공요금을 계산</a:t>
            </a:r>
          </a:p>
          <a:p>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32</a:t>
            </a:fld>
            <a:endParaRPr lang="en-US" dirty="0"/>
          </a:p>
        </p:txBody>
      </p:sp>
    </p:spTree>
    <p:extLst>
      <p:ext uri="{BB962C8B-B14F-4D97-AF65-F5344CB8AC3E}">
        <p14:creationId xmlns:p14="http://schemas.microsoft.com/office/powerpoint/2010/main" val="3566317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smtClean="0"/>
              <a:t>개인별 총 항공권 총 구입비용 추출</a:t>
            </a:r>
            <a:r>
              <a:rPr lang="en-US" altLang="ko-KR" sz="1200" dirty="0" smtClean="0"/>
              <a:t/>
            </a:r>
            <a:br>
              <a:rPr lang="en-US" altLang="ko-KR" sz="1200" dirty="0" smtClean="0"/>
            </a:br>
            <a:endParaRPr lang="en-US" altLang="ko-KR" sz="1200" dirty="0" smtClean="0"/>
          </a:p>
          <a:p>
            <a:pPr marL="342900" indent="-342900">
              <a:buAutoNum type="arabicPeriod"/>
            </a:pPr>
            <a:r>
              <a:rPr lang="ko-KR" altLang="en-US" sz="1200" dirty="0" smtClean="0"/>
              <a:t>고객 정보 테이블에서 주문 테이블에 </a:t>
            </a:r>
            <a:r>
              <a:rPr lang="en-US" altLang="ko-KR" sz="1200" dirty="0" smtClean="0"/>
              <a:t>Join</a:t>
            </a:r>
            <a:r>
              <a:rPr lang="ko-KR" altLang="en-US" sz="1200" dirty="0" smtClean="0"/>
              <a:t>을 걸어 항공편 명을 추출</a:t>
            </a:r>
            <a:endParaRPr lang="en-US" altLang="ko-KR" sz="1200" dirty="0" smtClean="0"/>
          </a:p>
          <a:p>
            <a:pPr marL="342900" indent="-342900">
              <a:buAutoNum type="arabicPeriod"/>
            </a:pPr>
            <a:r>
              <a:rPr lang="ko-KR" altLang="en-US" sz="1200" dirty="0" smtClean="0"/>
              <a:t>항공편 명을 </a:t>
            </a:r>
            <a:r>
              <a:rPr lang="en-US" altLang="ko-KR" sz="1200" dirty="0" smtClean="0"/>
              <a:t>Lookup </a:t>
            </a:r>
            <a:r>
              <a:rPr lang="ko-KR" altLang="en-US" sz="1200" dirty="0" smtClean="0"/>
              <a:t>테이블에 </a:t>
            </a:r>
            <a:r>
              <a:rPr lang="en-US" altLang="ko-KR" sz="1200" dirty="0" smtClean="0"/>
              <a:t>Join</a:t>
            </a:r>
            <a:r>
              <a:rPr lang="ko-KR" altLang="en-US" sz="1200" dirty="0" smtClean="0"/>
              <a:t>을 걸어 항공요금을 추출</a:t>
            </a:r>
            <a:endParaRPr lang="en-US" altLang="ko-KR" sz="1200" dirty="0" smtClean="0"/>
          </a:p>
          <a:p>
            <a:pPr marL="342900" indent="-342900">
              <a:buAutoNum type="arabicPeriod"/>
            </a:pPr>
            <a:r>
              <a:rPr lang="ko-KR" altLang="en-US" sz="1200" dirty="0" smtClean="0"/>
              <a:t>고객명과 항공요금을 이용하여 총 항공요금을 계산</a:t>
            </a:r>
          </a:p>
          <a:p>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33</a:t>
            </a:fld>
            <a:endParaRPr lang="en-US" dirty="0"/>
          </a:p>
        </p:txBody>
      </p:sp>
    </p:spTree>
    <p:extLst>
      <p:ext uri="{BB962C8B-B14F-4D97-AF65-F5344CB8AC3E}">
        <p14:creationId xmlns:p14="http://schemas.microsoft.com/office/powerpoint/2010/main" val="2847904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서핑의 역사에서 </a:t>
            </a:r>
            <a:r>
              <a:rPr lang="ko-KR" altLang="en-US" sz="1200" b="0" i="0" kern="1200" dirty="0" err="1" smtClean="0">
                <a:solidFill>
                  <a:schemeClr val="tx1"/>
                </a:solidFill>
                <a:effectLst/>
                <a:latin typeface="+mn-lt"/>
                <a:ea typeface="+mn-ea"/>
                <a:cs typeface="+mn-cs"/>
              </a:rPr>
              <a:t>리쉬</a:t>
            </a:r>
            <a:r>
              <a:rPr lang="ko-KR" altLang="en-US" sz="1200" b="0" i="0" kern="1200" dirty="0" smtClean="0">
                <a:solidFill>
                  <a:schemeClr val="tx1"/>
                </a:solidFill>
                <a:effectLst/>
                <a:latin typeface="+mn-lt"/>
                <a:ea typeface="+mn-ea"/>
                <a:cs typeface="+mn-cs"/>
              </a:rPr>
              <a:t> 코드는 조롱의 대상이었다는 것을 들어봤는가</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하지만 현재는 서핑의 필수 아이템이며 그것은 </a:t>
            </a:r>
            <a:r>
              <a:rPr lang="ko-KR" altLang="en-US" sz="1200" b="0" i="0" kern="1200" dirty="0" err="1" smtClean="0">
                <a:solidFill>
                  <a:schemeClr val="tx1"/>
                </a:solidFill>
                <a:effectLst/>
                <a:latin typeface="+mn-lt"/>
                <a:ea typeface="+mn-ea"/>
                <a:cs typeface="+mn-cs"/>
              </a:rPr>
              <a:t>생명줄이다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여러분이 서핑을 하기 위해 몸을 푸는 것처럼 여러분의 </a:t>
            </a:r>
            <a:r>
              <a:rPr lang="ko-KR" altLang="en-US" sz="1200" b="0" i="0" kern="1200" dirty="0" err="1" smtClean="0">
                <a:solidFill>
                  <a:schemeClr val="tx1"/>
                </a:solidFill>
                <a:effectLst/>
                <a:latin typeface="+mn-lt"/>
                <a:ea typeface="+mn-ea"/>
                <a:cs typeface="+mn-cs"/>
              </a:rPr>
              <a:t>리쉬코드를</a:t>
            </a:r>
            <a:r>
              <a:rPr lang="ko-KR" altLang="en-US" sz="1200" b="0" i="0" kern="1200" dirty="0" smtClean="0">
                <a:solidFill>
                  <a:schemeClr val="tx1"/>
                </a:solidFill>
                <a:effectLst/>
                <a:latin typeface="+mn-lt"/>
                <a:ea typeface="+mn-ea"/>
                <a:cs typeface="+mn-cs"/>
              </a:rPr>
              <a:t> 다시 한번 체크해 볼 필요가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왜냐하면 그것은 여러분의 생명을 지켜줄 </a:t>
            </a:r>
            <a:r>
              <a:rPr lang="ko-KR" altLang="en-US" sz="1200" b="0" i="0" kern="1200" dirty="0" err="1" smtClean="0">
                <a:solidFill>
                  <a:schemeClr val="tx1"/>
                </a:solidFill>
                <a:effectLst/>
                <a:latin typeface="+mn-lt"/>
                <a:ea typeface="+mn-ea"/>
                <a:cs typeface="+mn-cs"/>
              </a:rPr>
              <a:t>생명줄이기</a:t>
            </a:r>
            <a:r>
              <a:rPr lang="ko-KR" altLang="en-US" sz="1200" b="0" i="0" kern="1200" dirty="0" smtClean="0">
                <a:solidFill>
                  <a:schemeClr val="tx1"/>
                </a:solidFill>
                <a:effectLst/>
                <a:latin typeface="+mn-lt"/>
                <a:ea typeface="+mn-ea"/>
                <a:cs typeface="+mn-cs"/>
              </a:rPr>
              <a:t> 때문이다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서핑의 역사에서 본래 </a:t>
            </a:r>
            <a:r>
              <a:rPr lang="ko-KR" altLang="en-US" sz="1200" b="0" i="0" kern="1200" dirty="0" err="1" smtClean="0">
                <a:solidFill>
                  <a:schemeClr val="tx1"/>
                </a:solidFill>
                <a:effectLst/>
                <a:latin typeface="+mn-lt"/>
                <a:ea typeface="+mn-ea"/>
                <a:cs typeface="+mn-cs"/>
              </a:rPr>
              <a:t>리쉬코드는</a:t>
            </a:r>
            <a:r>
              <a:rPr lang="ko-KR" altLang="en-US" sz="1200" b="0" i="0" kern="1200" dirty="0" smtClean="0">
                <a:solidFill>
                  <a:schemeClr val="tx1"/>
                </a:solidFill>
                <a:effectLst/>
                <a:latin typeface="+mn-lt"/>
                <a:ea typeface="+mn-ea"/>
                <a:cs typeface="+mn-cs"/>
              </a:rPr>
              <a:t> 존재하지 않았다</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와이프아웃</a:t>
            </a:r>
            <a:r>
              <a:rPr lang="en-US" altLang="ko-KR" sz="1200" b="0" i="0" kern="1200" dirty="0" smtClean="0">
                <a:solidFill>
                  <a:schemeClr val="tx1"/>
                </a:solidFill>
                <a:effectLst/>
                <a:latin typeface="+mn-lt"/>
                <a:ea typeface="+mn-ea"/>
                <a:cs typeface="+mn-cs"/>
              </a:rPr>
              <a:t>(Wipe Out) </a:t>
            </a:r>
            <a:r>
              <a:rPr lang="ko-KR" altLang="en-US" sz="1200" b="0" i="0" kern="1200" dirty="0" smtClean="0">
                <a:solidFill>
                  <a:schemeClr val="tx1"/>
                </a:solidFill>
                <a:effectLst/>
                <a:latin typeface="+mn-lt"/>
                <a:ea typeface="+mn-ea"/>
                <a:cs typeface="+mn-cs"/>
              </a:rPr>
              <a:t>으로 인해 신체와 보드가 분리된 경우 헤엄쳐서 자신의 </a:t>
            </a:r>
            <a:r>
              <a:rPr lang="ko-KR" altLang="en-US" sz="1200" b="0" i="0" kern="1200" dirty="0" err="1" smtClean="0">
                <a:solidFill>
                  <a:schemeClr val="tx1"/>
                </a:solidFill>
                <a:effectLst/>
                <a:latin typeface="+mn-lt"/>
                <a:ea typeface="+mn-ea"/>
                <a:cs typeface="+mn-cs"/>
              </a:rPr>
              <a:t>서프보드로</a:t>
            </a:r>
            <a:r>
              <a:rPr lang="ko-KR" altLang="en-US" sz="1200" b="0" i="0" kern="1200" dirty="0" smtClean="0">
                <a:solidFill>
                  <a:schemeClr val="tx1"/>
                </a:solidFill>
                <a:effectLst/>
                <a:latin typeface="+mn-lt"/>
                <a:ea typeface="+mn-ea"/>
                <a:cs typeface="+mn-cs"/>
              </a:rPr>
              <a:t> 가야만 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어떤 프로페셔널 </a:t>
            </a:r>
            <a:r>
              <a:rPr lang="ko-KR" altLang="en-US" sz="1200" b="0" i="0" kern="1200" dirty="0" err="1" smtClean="0">
                <a:solidFill>
                  <a:schemeClr val="tx1"/>
                </a:solidFill>
                <a:effectLst/>
                <a:latin typeface="+mn-lt"/>
                <a:ea typeface="+mn-ea"/>
                <a:cs typeface="+mn-cs"/>
              </a:rPr>
              <a:t>서퍼는</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대회중</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리쉬코드를</a:t>
            </a:r>
            <a:r>
              <a:rPr lang="ko-KR" altLang="en-US" sz="1200" b="0" i="0" kern="1200" dirty="0" smtClean="0">
                <a:solidFill>
                  <a:schemeClr val="tx1"/>
                </a:solidFill>
                <a:effectLst/>
                <a:latin typeface="+mn-lt"/>
                <a:ea typeface="+mn-ea"/>
                <a:cs typeface="+mn-cs"/>
              </a:rPr>
              <a:t> 고안하여 자신의 경기에 임했으며 다른 프로페셔널 </a:t>
            </a:r>
            <a:r>
              <a:rPr lang="ko-KR" altLang="en-US" sz="1200" b="0" i="0" kern="1200" dirty="0" err="1" smtClean="0">
                <a:solidFill>
                  <a:schemeClr val="tx1"/>
                </a:solidFill>
                <a:effectLst/>
                <a:latin typeface="+mn-lt"/>
                <a:ea typeface="+mn-ea"/>
                <a:cs typeface="+mn-cs"/>
              </a:rPr>
              <a:t>서퍼들의</a:t>
            </a:r>
            <a:r>
              <a:rPr lang="ko-KR" altLang="en-US" sz="1200" b="0" i="0" kern="1200" dirty="0" smtClean="0">
                <a:solidFill>
                  <a:schemeClr val="tx1"/>
                </a:solidFill>
                <a:effectLst/>
                <a:latin typeface="+mn-lt"/>
                <a:ea typeface="+mn-ea"/>
                <a:cs typeface="+mn-cs"/>
              </a:rPr>
              <a:t> 조롱거리가 되었고 그는 실격이 되었다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이러한 서핑의 역사는 오래되지 않았고 그 당시의 </a:t>
            </a:r>
            <a:r>
              <a:rPr lang="ko-KR" altLang="en-US" sz="1200" b="0" i="0" kern="1200" dirty="0" err="1" smtClean="0">
                <a:solidFill>
                  <a:schemeClr val="tx1"/>
                </a:solidFill>
                <a:effectLst/>
                <a:latin typeface="+mn-lt"/>
                <a:ea typeface="+mn-ea"/>
                <a:cs typeface="+mn-cs"/>
              </a:rPr>
              <a:t>리쉬코드의</a:t>
            </a:r>
            <a:r>
              <a:rPr lang="ko-KR" altLang="en-US" sz="1200" b="0" i="0" kern="1200" dirty="0" smtClean="0">
                <a:solidFill>
                  <a:schemeClr val="tx1"/>
                </a:solidFill>
                <a:effectLst/>
                <a:latin typeface="+mn-lt"/>
                <a:ea typeface="+mn-ea"/>
                <a:cs typeface="+mn-cs"/>
              </a:rPr>
              <a:t> 등장은 현재의 서핑에서 없어서는 안될 필수 아이템이 된 것이다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리쉬코드의</a:t>
            </a:r>
            <a:r>
              <a:rPr lang="ko-KR" altLang="en-US" sz="1200" b="0" i="0" kern="1200" dirty="0" smtClean="0">
                <a:solidFill>
                  <a:schemeClr val="tx1"/>
                </a:solidFill>
                <a:effectLst/>
                <a:latin typeface="+mn-lt"/>
                <a:ea typeface="+mn-ea"/>
                <a:cs typeface="+mn-cs"/>
              </a:rPr>
              <a:t> 재질은 다양한 과정을 거쳐왔으며 어떤 </a:t>
            </a:r>
            <a:r>
              <a:rPr lang="ko-KR" altLang="en-US" sz="1200" b="0" i="0" kern="1200" dirty="0" err="1" smtClean="0">
                <a:solidFill>
                  <a:schemeClr val="tx1"/>
                </a:solidFill>
                <a:effectLst/>
                <a:latin typeface="+mn-lt"/>
                <a:ea typeface="+mn-ea"/>
                <a:cs typeface="+mn-cs"/>
              </a:rPr>
              <a:t>서퍼는</a:t>
            </a:r>
            <a:r>
              <a:rPr lang="ko-KR" altLang="en-US" sz="1200" b="0" i="0" kern="1200" dirty="0" smtClean="0">
                <a:solidFill>
                  <a:schemeClr val="tx1"/>
                </a:solidFill>
                <a:effectLst/>
                <a:latin typeface="+mn-lt"/>
                <a:ea typeface="+mn-ea"/>
                <a:cs typeface="+mn-cs"/>
              </a:rPr>
              <a:t> 늘어나고 줄어드는 </a:t>
            </a:r>
            <a:r>
              <a:rPr lang="ko-KR" altLang="en-US" sz="1200" b="0" i="0" kern="1200" dirty="0" err="1" smtClean="0">
                <a:solidFill>
                  <a:schemeClr val="tx1"/>
                </a:solidFill>
                <a:effectLst/>
                <a:latin typeface="+mn-lt"/>
                <a:ea typeface="+mn-ea"/>
                <a:cs typeface="+mn-cs"/>
              </a:rPr>
              <a:t>탄력감이</a:t>
            </a:r>
            <a:r>
              <a:rPr lang="ko-KR" altLang="en-US" sz="1200" b="0" i="0" kern="1200" dirty="0" smtClean="0">
                <a:solidFill>
                  <a:schemeClr val="tx1"/>
                </a:solidFill>
                <a:effectLst/>
                <a:latin typeface="+mn-lt"/>
                <a:ea typeface="+mn-ea"/>
                <a:cs typeface="+mn-cs"/>
              </a:rPr>
              <a:t> 있는 고무줄과 같은 재질로 제작함에 따라 그것의 탄력으로 인해 눈을 실명한 사례도 있다고 전한다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여러분의 </a:t>
            </a:r>
            <a:r>
              <a:rPr lang="ko-KR" altLang="en-US" sz="1200" b="0" i="0" kern="1200" dirty="0" err="1" smtClean="0">
                <a:solidFill>
                  <a:schemeClr val="tx1"/>
                </a:solidFill>
                <a:effectLst/>
                <a:latin typeface="+mn-lt"/>
                <a:ea typeface="+mn-ea"/>
                <a:cs typeface="+mn-cs"/>
              </a:rPr>
              <a:t>생명줄과</a:t>
            </a:r>
            <a:r>
              <a:rPr lang="ko-KR" altLang="en-US" sz="1200" b="0" i="0" kern="1200" dirty="0" smtClean="0">
                <a:solidFill>
                  <a:schemeClr val="tx1"/>
                </a:solidFill>
                <a:effectLst/>
                <a:latin typeface="+mn-lt"/>
                <a:ea typeface="+mn-ea"/>
                <a:cs typeface="+mn-cs"/>
              </a:rPr>
              <a:t> 같은 </a:t>
            </a:r>
            <a:r>
              <a:rPr lang="ko-KR" altLang="en-US" sz="1200" b="0" i="0" kern="1200" dirty="0" err="1" smtClean="0">
                <a:solidFill>
                  <a:schemeClr val="tx1"/>
                </a:solidFill>
                <a:effectLst/>
                <a:latin typeface="+mn-lt"/>
                <a:ea typeface="+mn-ea"/>
                <a:cs typeface="+mn-cs"/>
              </a:rPr>
              <a:t>리쉬코드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서핑에 앞서 다시 한번 체크하도록 하자</a:t>
            </a:r>
            <a:r>
              <a:rPr lang="en-US" altLang="ko-KR" sz="1200" b="0" i="0" kern="1200" dirty="0" smtClean="0">
                <a:solidFill>
                  <a:schemeClr val="tx1"/>
                </a:solidFill>
                <a:effectLst/>
                <a:latin typeface="+mn-lt"/>
                <a:ea typeface="+mn-ea"/>
                <a:cs typeface="+mn-cs"/>
              </a:rPr>
              <a:t>!</a:t>
            </a:r>
            <a:endParaRPr lang="en-US" altLang="ko-KR"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34</a:t>
            </a:fld>
            <a:endParaRPr lang="en-US" dirty="0"/>
          </a:p>
        </p:txBody>
      </p:sp>
    </p:spTree>
    <p:extLst>
      <p:ext uri="{BB962C8B-B14F-4D97-AF65-F5344CB8AC3E}">
        <p14:creationId xmlns:p14="http://schemas.microsoft.com/office/powerpoint/2010/main" val="468826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서핑의 역사에서 </a:t>
            </a:r>
            <a:r>
              <a:rPr lang="ko-KR" altLang="en-US" sz="1200" b="0" i="0" kern="1200" dirty="0" err="1" smtClean="0">
                <a:solidFill>
                  <a:schemeClr val="tx1"/>
                </a:solidFill>
                <a:effectLst/>
                <a:latin typeface="+mn-lt"/>
                <a:ea typeface="+mn-ea"/>
                <a:cs typeface="+mn-cs"/>
              </a:rPr>
              <a:t>리쉬</a:t>
            </a:r>
            <a:r>
              <a:rPr lang="ko-KR" altLang="en-US" sz="1200" b="0" i="0" kern="1200" dirty="0" smtClean="0">
                <a:solidFill>
                  <a:schemeClr val="tx1"/>
                </a:solidFill>
                <a:effectLst/>
                <a:latin typeface="+mn-lt"/>
                <a:ea typeface="+mn-ea"/>
                <a:cs typeface="+mn-cs"/>
              </a:rPr>
              <a:t> 코드는 조롱의 대상이었다는 것을 들어봤는가</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하지만 현재는 서핑의 필수 아이템이며 그것은 </a:t>
            </a:r>
            <a:r>
              <a:rPr lang="ko-KR" altLang="en-US" sz="1200" b="0" i="0" kern="1200" dirty="0" err="1" smtClean="0">
                <a:solidFill>
                  <a:schemeClr val="tx1"/>
                </a:solidFill>
                <a:effectLst/>
                <a:latin typeface="+mn-lt"/>
                <a:ea typeface="+mn-ea"/>
                <a:cs typeface="+mn-cs"/>
              </a:rPr>
              <a:t>생명줄이다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여러분이 서핑을 하기 위해 몸을 푸는 것처럼 여러분의 </a:t>
            </a:r>
            <a:r>
              <a:rPr lang="ko-KR" altLang="en-US" sz="1200" b="0" i="0" kern="1200" dirty="0" err="1" smtClean="0">
                <a:solidFill>
                  <a:schemeClr val="tx1"/>
                </a:solidFill>
                <a:effectLst/>
                <a:latin typeface="+mn-lt"/>
                <a:ea typeface="+mn-ea"/>
                <a:cs typeface="+mn-cs"/>
              </a:rPr>
              <a:t>리쉬코드를</a:t>
            </a:r>
            <a:r>
              <a:rPr lang="ko-KR" altLang="en-US" sz="1200" b="0" i="0" kern="1200" dirty="0" smtClean="0">
                <a:solidFill>
                  <a:schemeClr val="tx1"/>
                </a:solidFill>
                <a:effectLst/>
                <a:latin typeface="+mn-lt"/>
                <a:ea typeface="+mn-ea"/>
                <a:cs typeface="+mn-cs"/>
              </a:rPr>
              <a:t> 다시 한번 체크해 볼 필요가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왜냐하면 그것은 여러분의 생명을 지켜줄 </a:t>
            </a:r>
            <a:r>
              <a:rPr lang="ko-KR" altLang="en-US" sz="1200" b="0" i="0" kern="1200" dirty="0" err="1" smtClean="0">
                <a:solidFill>
                  <a:schemeClr val="tx1"/>
                </a:solidFill>
                <a:effectLst/>
                <a:latin typeface="+mn-lt"/>
                <a:ea typeface="+mn-ea"/>
                <a:cs typeface="+mn-cs"/>
              </a:rPr>
              <a:t>생명줄이기</a:t>
            </a:r>
            <a:r>
              <a:rPr lang="ko-KR" altLang="en-US" sz="1200" b="0" i="0" kern="1200" dirty="0" smtClean="0">
                <a:solidFill>
                  <a:schemeClr val="tx1"/>
                </a:solidFill>
                <a:effectLst/>
                <a:latin typeface="+mn-lt"/>
                <a:ea typeface="+mn-ea"/>
                <a:cs typeface="+mn-cs"/>
              </a:rPr>
              <a:t> 때문이다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서핑의 역사에서 본래 </a:t>
            </a:r>
            <a:r>
              <a:rPr lang="ko-KR" altLang="en-US" sz="1200" b="0" i="0" kern="1200" dirty="0" err="1" smtClean="0">
                <a:solidFill>
                  <a:schemeClr val="tx1"/>
                </a:solidFill>
                <a:effectLst/>
                <a:latin typeface="+mn-lt"/>
                <a:ea typeface="+mn-ea"/>
                <a:cs typeface="+mn-cs"/>
              </a:rPr>
              <a:t>리쉬코드는</a:t>
            </a:r>
            <a:r>
              <a:rPr lang="ko-KR" altLang="en-US" sz="1200" b="0" i="0" kern="1200" dirty="0" smtClean="0">
                <a:solidFill>
                  <a:schemeClr val="tx1"/>
                </a:solidFill>
                <a:effectLst/>
                <a:latin typeface="+mn-lt"/>
                <a:ea typeface="+mn-ea"/>
                <a:cs typeface="+mn-cs"/>
              </a:rPr>
              <a:t> 존재하지 않았다</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와이프아웃</a:t>
            </a:r>
            <a:r>
              <a:rPr lang="en-US" altLang="ko-KR" sz="1200" b="0" i="0" kern="1200" dirty="0" smtClean="0">
                <a:solidFill>
                  <a:schemeClr val="tx1"/>
                </a:solidFill>
                <a:effectLst/>
                <a:latin typeface="+mn-lt"/>
                <a:ea typeface="+mn-ea"/>
                <a:cs typeface="+mn-cs"/>
              </a:rPr>
              <a:t>(Wipe Out) </a:t>
            </a:r>
            <a:r>
              <a:rPr lang="ko-KR" altLang="en-US" sz="1200" b="0" i="0" kern="1200" dirty="0" smtClean="0">
                <a:solidFill>
                  <a:schemeClr val="tx1"/>
                </a:solidFill>
                <a:effectLst/>
                <a:latin typeface="+mn-lt"/>
                <a:ea typeface="+mn-ea"/>
                <a:cs typeface="+mn-cs"/>
              </a:rPr>
              <a:t>으로 인해 신체와 보드가 분리된 경우 헤엄쳐서 자신의 </a:t>
            </a:r>
            <a:r>
              <a:rPr lang="ko-KR" altLang="en-US" sz="1200" b="0" i="0" kern="1200" dirty="0" err="1" smtClean="0">
                <a:solidFill>
                  <a:schemeClr val="tx1"/>
                </a:solidFill>
                <a:effectLst/>
                <a:latin typeface="+mn-lt"/>
                <a:ea typeface="+mn-ea"/>
                <a:cs typeface="+mn-cs"/>
              </a:rPr>
              <a:t>서프보드로</a:t>
            </a:r>
            <a:r>
              <a:rPr lang="ko-KR" altLang="en-US" sz="1200" b="0" i="0" kern="1200" dirty="0" smtClean="0">
                <a:solidFill>
                  <a:schemeClr val="tx1"/>
                </a:solidFill>
                <a:effectLst/>
                <a:latin typeface="+mn-lt"/>
                <a:ea typeface="+mn-ea"/>
                <a:cs typeface="+mn-cs"/>
              </a:rPr>
              <a:t> 가야만 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어떤 프로페셔널 </a:t>
            </a:r>
            <a:r>
              <a:rPr lang="ko-KR" altLang="en-US" sz="1200" b="0" i="0" kern="1200" dirty="0" err="1" smtClean="0">
                <a:solidFill>
                  <a:schemeClr val="tx1"/>
                </a:solidFill>
                <a:effectLst/>
                <a:latin typeface="+mn-lt"/>
                <a:ea typeface="+mn-ea"/>
                <a:cs typeface="+mn-cs"/>
              </a:rPr>
              <a:t>서퍼는</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대회중</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리쉬코드를</a:t>
            </a:r>
            <a:r>
              <a:rPr lang="ko-KR" altLang="en-US" sz="1200" b="0" i="0" kern="1200" dirty="0" smtClean="0">
                <a:solidFill>
                  <a:schemeClr val="tx1"/>
                </a:solidFill>
                <a:effectLst/>
                <a:latin typeface="+mn-lt"/>
                <a:ea typeface="+mn-ea"/>
                <a:cs typeface="+mn-cs"/>
              </a:rPr>
              <a:t> 고안하여 자신의 경기에 임했으며 다른 프로페셔널 </a:t>
            </a:r>
            <a:r>
              <a:rPr lang="ko-KR" altLang="en-US" sz="1200" b="0" i="0" kern="1200" dirty="0" err="1" smtClean="0">
                <a:solidFill>
                  <a:schemeClr val="tx1"/>
                </a:solidFill>
                <a:effectLst/>
                <a:latin typeface="+mn-lt"/>
                <a:ea typeface="+mn-ea"/>
                <a:cs typeface="+mn-cs"/>
              </a:rPr>
              <a:t>서퍼들의</a:t>
            </a:r>
            <a:r>
              <a:rPr lang="ko-KR" altLang="en-US" sz="1200" b="0" i="0" kern="1200" dirty="0" smtClean="0">
                <a:solidFill>
                  <a:schemeClr val="tx1"/>
                </a:solidFill>
                <a:effectLst/>
                <a:latin typeface="+mn-lt"/>
                <a:ea typeface="+mn-ea"/>
                <a:cs typeface="+mn-cs"/>
              </a:rPr>
              <a:t> 조롱거리가 되었고 그는 실격이 되었다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이러한 서핑의 역사는 오래되지 않았고 그 당시의 </a:t>
            </a:r>
            <a:r>
              <a:rPr lang="ko-KR" altLang="en-US" sz="1200" b="0" i="0" kern="1200" dirty="0" err="1" smtClean="0">
                <a:solidFill>
                  <a:schemeClr val="tx1"/>
                </a:solidFill>
                <a:effectLst/>
                <a:latin typeface="+mn-lt"/>
                <a:ea typeface="+mn-ea"/>
                <a:cs typeface="+mn-cs"/>
              </a:rPr>
              <a:t>리쉬코드의</a:t>
            </a:r>
            <a:r>
              <a:rPr lang="ko-KR" altLang="en-US" sz="1200" b="0" i="0" kern="1200" dirty="0" smtClean="0">
                <a:solidFill>
                  <a:schemeClr val="tx1"/>
                </a:solidFill>
                <a:effectLst/>
                <a:latin typeface="+mn-lt"/>
                <a:ea typeface="+mn-ea"/>
                <a:cs typeface="+mn-cs"/>
              </a:rPr>
              <a:t> 등장은 현재의 서핑에서 없어서는 안될 필수 아이템이 된 것이다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리쉬코드의</a:t>
            </a:r>
            <a:r>
              <a:rPr lang="ko-KR" altLang="en-US" sz="1200" b="0" i="0" kern="1200" dirty="0" smtClean="0">
                <a:solidFill>
                  <a:schemeClr val="tx1"/>
                </a:solidFill>
                <a:effectLst/>
                <a:latin typeface="+mn-lt"/>
                <a:ea typeface="+mn-ea"/>
                <a:cs typeface="+mn-cs"/>
              </a:rPr>
              <a:t> 재질은 다양한 과정을 거쳐왔으며 어떤 </a:t>
            </a:r>
            <a:r>
              <a:rPr lang="ko-KR" altLang="en-US" sz="1200" b="0" i="0" kern="1200" dirty="0" err="1" smtClean="0">
                <a:solidFill>
                  <a:schemeClr val="tx1"/>
                </a:solidFill>
                <a:effectLst/>
                <a:latin typeface="+mn-lt"/>
                <a:ea typeface="+mn-ea"/>
                <a:cs typeface="+mn-cs"/>
              </a:rPr>
              <a:t>서퍼는</a:t>
            </a:r>
            <a:r>
              <a:rPr lang="ko-KR" altLang="en-US" sz="1200" b="0" i="0" kern="1200" dirty="0" smtClean="0">
                <a:solidFill>
                  <a:schemeClr val="tx1"/>
                </a:solidFill>
                <a:effectLst/>
                <a:latin typeface="+mn-lt"/>
                <a:ea typeface="+mn-ea"/>
                <a:cs typeface="+mn-cs"/>
              </a:rPr>
              <a:t> 늘어나고 줄어드는 </a:t>
            </a:r>
            <a:r>
              <a:rPr lang="ko-KR" altLang="en-US" sz="1200" b="0" i="0" kern="1200" dirty="0" err="1" smtClean="0">
                <a:solidFill>
                  <a:schemeClr val="tx1"/>
                </a:solidFill>
                <a:effectLst/>
                <a:latin typeface="+mn-lt"/>
                <a:ea typeface="+mn-ea"/>
                <a:cs typeface="+mn-cs"/>
              </a:rPr>
              <a:t>탄력감이</a:t>
            </a:r>
            <a:r>
              <a:rPr lang="ko-KR" altLang="en-US" sz="1200" b="0" i="0" kern="1200" dirty="0" smtClean="0">
                <a:solidFill>
                  <a:schemeClr val="tx1"/>
                </a:solidFill>
                <a:effectLst/>
                <a:latin typeface="+mn-lt"/>
                <a:ea typeface="+mn-ea"/>
                <a:cs typeface="+mn-cs"/>
              </a:rPr>
              <a:t> 있는 고무줄과 같은 재질로 제작함에 따라 그것의 탄력으로 인해 눈을 실명한 사례도 있다고 전한다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여러분의 </a:t>
            </a:r>
            <a:r>
              <a:rPr lang="ko-KR" altLang="en-US" sz="1200" b="0" i="0" kern="1200" dirty="0" err="1" smtClean="0">
                <a:solidFill>
                  <a:schemeClr val="tx1"/>
                </a:solidFill>
                <a:effectLst/>
                <a:latin typeface="+mn-lt"/>
                <a:ea typeface="+mn-ea"/>
                <a:cs typeface="+mn-cs"/>
              </a:rPr>
              <a:t>생명줄과</a:t>
            </a:r>
            <a:r>
              <a:rPr lang="ko-KR" altLang="en-US" sz="1200" b="0" i="0" kern="1200" dirty="0" smtClean="0">
                <a:solidFill>
                  <a:schemeClr val="tx1"/>
                </a:solidFill>
                <a:effectLst/>
                <a:latin typeface="+mn-lt"/>
                <a:ea typeface="+mn-ea"/>
                <a:cs typeface="+mn-cs"/>
              </a:rPr>
              <a:t> 같은 </a:t>
            </a:r>
            <a:r>
              <a:rPr lang="ko-KR" altLang="en-US" sz="1200" b="0" i="0" kern="1200" dirty="0" err="1" smtClean="0">
                <a:solidFill>
                  <a:schemeClr val="tx1"/>
                </a:solidFill>
                <a:effectLst/>
                <a:latin typeface="+mn-lt"/>
                <a:ea typeface="+mn-ea"/>
                <a:cs typeface="+mn-cs"/>
              </a:rPr>
              <a:t>리쉬코드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서핑에 앞서 다시 한번 체크하도록 하자</a:t>
            </a:r>
            <a:r>
              <a:rPr lang="en-US" altLang="ko-KR" sz="1200" b="0" i="0" kern="1200" dirty="0" smtClean="0">
                <a:solidFill>
                  <a:schemeClr val="tx1"/>
                </a:solidFill>
                <a:effectLst/>
                <a:latin typeface="+mn-lt"/>
                <a:ea typeface="+mn-ea"/>
                <a:cs typeface="+mn-cs"/>
              </a:rPr>
              <a:t>!</a:t>
            </a:r>
            <a:endParaRPr lang="en-US" altLang="ko-KR"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35</a:t>
            </a:fld>
            <a:endParaRPr lang="en-US" dirty="0"/>
          </a:p>
        </p:txBody>
      </p:sp>
    </p:spTree>
    <p:extLst>
      <p:ext uri="{BB962C8B-B14F-4D97-AF65-F5344CB8AC3E}">
        <p14:creationId xmlns:p14="http://schemas.microsoft.com/office/powerpoint/2010/main" val="1051376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ko-KR" sz="1200" b="0" i="0" u="none" strike="noStrike" kern="1200" baseline="0" dirty="0" err="1" smtClean="0">
                <a:solidFill>
                  <a:schemeClr val="tx1"/>
                </a:solidFill>
                <a:latin typeface="+mn-lt"/>
                <a:ea typeface="+mn-ea"/>
                <a:cs typeface="+mn-cs"/>
              </a:rPr>
              <a:t>Syncsort</a:t>
            </a:r>
            <a:r>
              <a:rPr lang="ko-KR" altLang="en-US" sz="1200" b="0" i="0" u="none" strike="noStrike" kern="1200" baseline="0" dirty="0" smtClean="0">
                <a:solidFill>
                  <a:schemeClr val="tx1"/>
                </a:solidFill>
                <a:latin typeface="+mn-lt"/>
                <a:ea typeface="+mn-ea"/>
                <a:cs typeface="+mn-cs"/>
              </a:rPr>
              <a:t>가 오랫동안 수천 개의 엔터프라이즈 고객과 공유해 온 핵심적 신념은 데이터가 그 차이를 만든다는 것이다</a:t>
            </a:r>
            <a:r>
              <a:rPr lang="en-US" altLang="ko-KR" sz="1200" b="0" i="0" u="none" strike="noStrike" kern="1200" baseline="0" dirty="0" smtClean="0">
                <a:solidFill>
                  <a:schemeClr val="tx1"/>
                </a:solidFill>
                <a:latin typeface="+mn-lt"/>
                <a:ea typeface="+mn-ea"/>
                <a:cs typeface="+mn-cs"/>
              </a:rPr>
              <a:t>.</a:t>
            </a:r>
          </a:p>
          <a:p>
            <a:pPr marL="171450" indent="-171450">
              <a:buFontTx/>
              <a:buChar char="-"/>
            </a:pPr>
            <a:endParaRPr lang="en-US" altLang="ko-KR" sz="1200" b="0" i="0" u="none" strike="noStrike" kern="1200" baseline="0" dirty="0" smtClean="0">
              <a:solidFill>
                <a:schemeClr val="tx1"/>
              </a:solidFill>
              <a:latin typeface="+mn-lt"/>
              <a:ea typeface="+mn-ea"/>
              <a:cs typeface="+mn-cs"/>
            </a:endParaRPr>
          </a:p>
          <a:p>
            <a:pPr marL="171450" indent="-171450">
              <a:buFontTx/>
              <a:buChar char="-"/>
            </a:pPr>
            <a:r>
              <a:rPr lang="ko-KR" altLang="en-US" sz="1200" b="0" i="0" u="none" strike="noStrike" kern="1200" baseline="0" dirty="0" smtClean="0">
                <a:solidFill>
                  <a:schemeClr val="tx1"/>
                </a:solidFill>
                <a:latin typeface="+mn-lt"/>
                <a:ea typeface="+mn-ea"/>
                <a:cs typeface="+mn-cs"/>
              </a:rPr>
              <a:t>우리는 데이터가 기업이 시장에서 경쟁하는 방법의 핵심이며 성공이 종종 기업이 데이터를 얼마나 잘 소유</a:t>
            </a:r>
            <a:r>
              <a:rPr lang="en-US" altLang="ko-KR" sz="1200" b="0" i="0" u="none" strike="noStrike" kern="1200" baseline="0" dirty="0" smtClean="0">
                <a:solidFill>
                  <a:schemeClr val="tx1"/>
                </a:solidFill>
                <a:latin typeface="+mn-lt"/>
                <a:ea typeface="+mn-ea"/>
                <a:cs typeface="+mn-cs"/>
              </a:rPr>
              <a:t>, </a:t>
            </a:r>
            <a:r>
              <a:rPr lang="ko-KR" altLang="en-US" sz="1200" b="0" i="0" u="none" strike="noStrike" kern="1200" baseline="0" dirty="0" smtClean="0">
                <a:solidFill>
                  <a:schemeClr val="tx1"/>
                </a:solidFill>
                <a:latin typeface="+mn-lt"/>
                <a:ea typeface="+mn-ea"/>
                <a:cs typeface="+mn-cs"/>
              </a:rPr>
              <a:t>액세스 및 분석하는가에 직접적으로 연관되어 있음을 이해한다</a:t>
            </a:r>
            <a:r>
              <a:rPr lang="en-US" altLang="ko-KR" sz="1200" b="0" i="0" u="none" strike="noStrike" kern="1200" baseline="0" dirty="0" smtClean="0">
                <a:solidFill>
                  <a:schemeClr val="tx1"/>
                </a:solidFill>
                <a:latin typeface="+mn-lt"/>
                <a:ea typeface="+mn-ea"/>
                <a:cs typeface="+mn-cs"/>
              </a:rPr>
              <a:t>.</a:t>
            </a:r>
          </a:p>
          <a:p>
            <a:pPr marL="171450" indent="-171450">
              <a:buFontTx/>
              <a:buChar char="-"/>
            </a:pPr>
            <a:endParaRPr lang="en-US" altLang="ko-KR" sz="1200" b="0" i="0" u="none" strike="noStrike" kern="1200" baseline="0" dirty="0" smtClean="0">
              <a:solidFill>
                <a:schemeClr val="tx1"/>
              </a:solidFill>
              <a:latin typeface="+mn-lt"/>
              <a:ea typeface="+mn-ea"/>
              <a:cs typeface="+mn-cs"/>
            </a:endParaRPr>
          </a:p>
          <a:p>
            <a:pPr marL="171450" indent="-171450">
              <a:buFontTx/>
              <a:buChar char="-"/>
            </a:pPr>
            <a:r>
              <a:rPr lang="ko-KR" altLang="en-US" sz="1200" b="0" i="0" u="none" strike="noStrike" kern="1200" baseline="0" dirty="0" smtClean="0">
                <a:solidFill>
                  <a:schemeClr val="tx1"/>
                </a:solidFill>
                <a:latin typeface="+mn-lt"/>
                <a:ea typeface="+mn-ea"/>
                <a:cs typeface="+mn-cs"/>
              </a:rPr>
              <a:t>지금까지 생성된 가장 복잡한 데이터 환경 중 일부와 고객과의 </a:t>
            </a:r>
            <a:r>
              <a:rPr lang="ko-KR" altLang="en-US" sz="1200" b="0" i="0" u="none" strike="noStrike" kern="1200" baseline="0" dirty="0" err="1" smtClean="0">
                <a:solidFill>
                  <a:schemeClr val="tx1"/>
                </a:solidFill>
                <a:latin typeface="+mn-lt"/>
                <a:ea typeface="+mn-ea"/>
                <a:cs typeface="+mn-cs"/>
              </a:rPr>
              <a:t>파트너십을</a:t>
            </a:r>
            <a:r>
              <a:rPr lang="ko-KR" altLang="en-US" sz="1200" b="0" i="0" u="none" strike="noStrike" kern="1200" baseline="0" dirty="0" smtClean="0">
                <a:solidFill>
                  <a:schemeClr val="tx1"/>
                </a:solidFill>
                <a:latin typeface="+mn-lt"/>
                <a:ea typeface="+mn-ea"/>
                <a:cs typeface="+mn-cs"/>
              </a:rPr>
              <a:t> 통해 오늘날의 기업이 어떻게 많은 소스 및 다양한 형태로 데이터를 가져와 </a:t>
            </a:r>
            <a:r>
              <a:rPr lang="en-US" altLang="ko-KR" sz="1200" b="0" i="0" u="none" strike="noStrike" kern="1200" baseline="0" dirty="0" smtClean="0">
                <a:solidFill>
                  <a:schemeClr val="tx1"/>
                </a:solidFill>
                <a:latin typeface="+mn-lt"/>
                <a:ea typeface="+mn-ea"/>
                <a:cs typeface="+mn-cs"/>
              </a:rPr>
              <a:t>IT </a:t>
            </a:r>
            <a:r>
              <a:rPr lang="ko-KR" altLang="en-US" sz="1200" b="0" i="0" u="none" strike="noStrike" kern="1200" baseline="0" dirty="0" smtClean="0">
                <a:solidFill>
                  <a:schemeClr val="tx1"/>
                </a:solidFill>
                <a:latin typeface="+mn-lt"/>
                <a:ea typeface="+mn-ea"/>
                <a:cs typeface="+mn-cs"/>
              </a:rPr>
              <a:t>부서에서 통찰력을 얻는 시간을 단축하고 일반 직원이 고객을 기쁘게 하고 </a:t>
            </a:r>
            <a:r>
              <a:rPr lang="ko-KR" altLang="en-US" sz="1200" b="0" i="0" u="none" strike="noStrike" kern="1200" baseline="0" dirty="0" err="1" smtClean="0">
                <a:solidFill>
                  <a:schemeClr val="tx1"/>
                </a:solidFill>
                <a:latin typeface="+mn-lt"/>
                <a:ea typeface="+mn-ea"/>
                <a:cs typeface="+mn-cs"/>
              </a:rPr>
              <a:t>충성도를</a:t>
            </a:r>
            <a:r>
              <a:rPr lang="ko-KR" altLang="en-US" sz="1200" b="0" i="0" u="none" strike="noStrike" kern="1200" baseline="0" dirty="0" smtClean="0">
                <a:solidFill>
                  <a:schemeClr val="tx1"/>
                </a:solidFill>
                <a:latin typeface="+mn-lt"/>
                <a:ea typeface="+mn-ea"/>
                <a:cs typeface="+mn-cs"/>
              </a:rPr>
              <a:t> 높이는 좋은 결정을 내리는 데 도움이 되는 방식으로 데이터를 제시해야 하는지를 살펴보았다</a:t>
            </a:r>
            <a:r>
              <a:rPr lang="en-US" altLang="ko-KR" sz="1200" b="0" i="0" u="none" strike="noStrike" kern="1200" baseline="0" dirty="0" smtClean="0">
                <a:solidFill>
                  <a:schemeClr val="tx1"/>
                </a:solidFill>
                <a:latin typeface="+mn-lt"/>
                <a:ea typeface="+mn-ea"/>
                <a:cs typeface="+mn-cs"/>
              </a:rPr>
              <a:t>.</a:t>
            </a: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sz="1200" b="0" i="0" u="none" strike="noStrike" kern="1200" baseline="0" dirty="0" smtClean="0">
              <a:solidFill>
                <a:schemeClr val="tx1"/>
              </a:solidFill>
              <a:latin typeface="+mn-lt"/>
              <a:ea typeface="+mn-ea"/>
              <a:cs typeface="+mn-cs"/>
            </a:endParaRPr>
          </a:p>
          <a:p>
            <a:pPr marL="171450" indent="-171450">
              <a:buFontTx/>
              <a:buChar char="-"/>
            </a:pPr>
            <a:r>
              <a:rPr lang="en-US" sz="1200" b="0" i="0" u="none" strike="noStrike" kern="1200" baseline="0" dirty="0" smtClean="0">
                <a:solidFill>
                  <a:schemeClr val="tx1"/>
                </a:solidFill>
                <a:latin typeface="+mn-lt"/>
                <a:ea typeface="+mn-ea"/>
                <a:cs typeface="+mn-cs"/>
              </a:rPr>
              <a:t>A </a:t>
            </a:r>
            <a:r>
              <a:rPr lang="en-US" sz="1200" b="0" i="0" u="none" strike="noStrike" kern="1200" baseline="0" dirty="0">
                <a:solidFill>
                  <a:schemeClr val="tx1"/>
                </a:solidFill>
                <a:latin typeface="+mn-lt"/>
                <a:ea typeface="+mn-ea"/>
                <a:cs typeface="+mn-cs"/>
              </a:rPr>
              <a:t>core belief that Syncsort has long shared with our thousands of enterprise customers is that </a:t>
            </a:r>
            <a:r>
              <a:rPr lang="en-US" sz="1200" b="0" i="1" u="none" strike="noStrike" kern="1200" baseline="0" dirty="0">
                <a:solidFill>
                  <a:schemeClr val="tx1"/>
                </a:solidFill>
                <a:latin typeface="+mn-lt"/>
                <a:ea typeface="+mn-ea"/>
                <a:cs typeface="+mn-cs"/>
              </a:rPr>
              <a:t>data makes the difference</a:t>
            </a:r>
          </a:p>
          <a:p>
            <a:pPr marL="0" indent="0">
              <a:buFontTx/>
              <a:buNone/>
            </a:pPr>
            <a:endParaRPr lang="en-US" sz="1200" b="0" i="1" u="none" strike="noStrike" kern="1200" baseline="0" dirty="0">
              <a:solidFill>
                <a:schemeClr val="tx1"/>
              </a:solidFill>
              <a:latin typeface="+mn-lt"/>
              <a:ea typeface="+mn-ea"/>
              <a:cs typeface="+mn-cs"/>
            </a:endParaRPr>
          </a:p>
          <a:p>
            <a:pPr marL="171450" indent="-171450">
              <a:buFontTx/>
              <a:buChar char="-"/>
            </a:pPr>
            <a:r>
              <a:rPr lang="en-US" sz="1200" b="0" i="0" u="none" strike="noStrike" kern="1200" baseline="0" dirty="0">
                <a:solidFill>
                  <a:schemeClr val="tx1"/>
                </a:solidFill>
                <a:latin typeface="+mn-lt"/>
                <a:ea typeface="+mn-ea"/>
                <a:cs typeface="+mn-cs"/>
              </a:rPr>
              <a:t>We understand that data is core to how businesses compete in the marketplace and that success is often directly tied to how well businesses own, access and analyze their data</a:t>
            </a: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r>
              <a:rPr lang="en-US" sz="1200" b="0" i="0" u="none" strike="noStrike" kern="1200" baseline="0" dirty="0">
                <a:solidFill>
                  <a:schemeClr val="tx1"/>
                </a:solidFill>
                <a:latin typeface="+mn-lt"/>
                <a:ea typeface="+mn-ea"/>
                <a:cs typeface="+mn-cs"/>
              </a:rPr>
              <a:t>Through our partnership with customers with some of the most complex data environments ever created, we have seen how today’s enterprises must draw data in from many sources and in many forms, and present it in a manner that helps IT speed time to insight and the average worker make a good decision that delights customers and creates loyalty</a:t>
            </a:r>
          </a:p>
          <a:p>
            <a:pPr marL="0" indent="0">
              <a:buFontTx/>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1E37D-0487-4DE5-9668-1ECDEBAE4AE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824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t>- </a:t>
            </a:r>
            <a:r>
              <a:rPr lang="ko-KR" altLang="en-US" dirty="0" smtClean="0"/>
              <a:t>우리의 목적</a:t>
            </a:r>
            <a:r>
              <a:rPr lang="en-US" altLang="ko-KR" dirty="0" smtClean="0"/>
              <a:t>(</a:t>
            </a:r>
            <a:r>
              <a:rPr lang="ko-KR" altLang="en-US" dirty="0" smtClean="0"/>
              <a:t>회사로서 존재하는 이유</a:t>
            </a:r>
            <a:r>
              <a:rPr lang="en-US" altLang="ko-KR" dirty="0" smtClean="0"/>
              <a:t>) – </a:t>
            </a:r>
            <a:r>
              <a:rPr lang="ko-KR" altLang="en-US" dirty="0" smtClean="0"/>
              <a:t>우리는 전 세계가 계속 일할 수 있도록 모든 곳에서 데이터를 정리한다</a:t>
            </a:r>
            <a:r>
              <a:rPr lang="en-US" altLang="ko-KR" dirty="0" smtClean="0"/>
              <a:t>. </a:t>
            </a:r>
          </a:p>
          <a:p>
            <a:r>
              <a:rPr lang="en-US" altLang="ko-KR" dirty="0" smtClean="0"/>
              <a:t>- </a:t>
            </a:r>
            <a:r>
              <a:rPr lang="ko-KR" altLang="en-US" dirty="0" smtClean="0"/>
              <a:t>우리는 세계 최대 기업들을 위해 그리고 중요한 데이터를 통해 세계경제를 지속시킨다</a:t>
            </a:r>
            <a:r>
              <a:rPr lang="en-US" altLang="ko-KR" dirty="0" smtClean="0"/>
              <a:t>.</a:t>
            </a:r>
          </a:p>
          <a:p>
            <a:r>
              <a:rPr lang="en-US" altLang="ko-KR" dirty="0" smtClean="0"/>
              <a:t>- </a:t>
            </a:r>
            <a:r>
              <a:rPr lang="en-US" altLang="ko-KR" dirty="0" err="1" smtClean="0"/>
              <a:t>Syncsort</a:t>
            </a:r>
            <a:r>
              <a:rPr lang="ko-KR" altLang="en-US" dirty="0" smtClean="0"/>
              <a:t>의 경쟁 우위</a:t>
            </a:r>
            <a:r>
              <a:rPr lang="en-US" altLang="ko-KR" dirty="0" smtClean="0"/>
              <a:t>(</a:t>
            </a:r>
            <a:r>
              <a:rPr lang="ko-KR" altLang="en-US" dirty="0" smtClean="0"/>
              <a:t>고객이 </a:t>
            </a:r>
            <a:r>
              <a:rPr lang="en-US" altLang="ko-KR" dirty="0" err="1" smtClean="0"/>
              <a:t>Syncsort</a:t>
            </a:r>
            <a:r>
              <a:rPr lang="ko-KR" altLang="en-US" dirty="0" smtClean="0"/>
              <a:t>을 선택하는 이유</a:t>
            </a:r>
            <a:r>
              <a:rPr lang="en-US" altLang="ko-KR" dirty="0" smtClean="0"/>
              <a:t>) – </a:t>
            </a:r>
            <a:r>
              <a:rPr lang="en-US" altLang="ko-KR" dirty="0" err="1" smtClean="0"/>
              <a:t>Syncsort</a:t>
            </a:r>
            <a:r>
              <a:rPr lang="ko-KR" altLang="en-US" dirty="0" smtClean="0"/>
              <a:t>은 경험을 활용하여 언제 어디서나 중요한 데이터에서 가치를 신속하게 추출할 수 있도록 지원 </a:t>
            </a:r>
          </a:p>
          <a:p>
            <a:r>
              <a:rPr lang="en-US" altLang="ko-KR" dirty="0" smtClean="0"/>
              <a:t>- </a:t>
            </a:r>
            <a:r>
              <a:rPr lang="en-US" altLang="ko-KR" dirty="0" err="1" smtClean="0"/>
              <a:t>Syncsort</a:t>
            </a:r>
            <a:r>
              <a:rPr lang="ko-KR" altLang="en-US" dirty="0" smtClean="0"/>
              <a:t>의 기존 데이터 시스템과 차세대 분석 플랫폼 기술 및 전문 지식의 고유한 조합은 다른 공급업체로부터 얻을 수 없다</a:t>
            </a:r>
            <a:r>
              <a:rPr lang="en-US" altLang="ko-KR" dirty="0" smtClean="0"/>
              <a:t>.</a:t>
            </a:r>
          </a:p>
          <a:p>
            <a:r>
              <a:rPr lang="en-US" altLang="ko-KR" dirty="0" smtClean="0"/>
              <a:t>- </a:t>
            </a:r>
            <a:r>
              <a:rPr lang="ko-KR" altLang="en-US" dirty="0" smtClean="0"/>
              <a:t>우리는 고객 중심 기업이며</a:t>
            </a:r>
            <a:r>
              <a:rPr lang="en-US" altLang="ko-KR" dirty="0" smtClean="0"/>
              <a:t>, </a:t>
            </a:r>
            <a:r>
              <a:rPr lang="ko-KR" altLang="en-US" dirty="0" smtClean="0"/>
              <a:t>우리의 제품과 독특한 전문 지식 </a:t>
            </a:r>
            <a:r>
              <a:rPr lang="ko-KR" altLang="en-US" dirty="0" err="1" smtClean="0"/>
              <a:t>헵</a:t>
            </a:r>
            <a:r>
              <a:rPr lang="ko-KR" altLang="en-US" dirty="0" smtClean="0"/>
              <a:t> 기업이 어떻게 더 효율적으로 일하고</a:t>
            </a:r>
            <a:r>
              <a:rPr lang="en-US" altLang="ko-KR" dirty="0" smtClean="0"/>
              <a:t>, </a:t>
            </a:r>
            <a:r>
              <a:rPr lang="ko-KR" altLang="en-US" dirty="0" smtClean="0"/>
              <a:t>더 빠르게 성장하고</a:t>
            </a:r>
            <a:r>
              <a:rPr lang="en-US" altLang="ko-KR" dirty="0" smtClean="0"/>
              <a:t>, </a:t>
            </a:r>
            <a:r>
              <a:rPr lang="ko-KR" altLang="en-US" dirty="0" smtClean="0"/>
              <a:t>더 많은 것을 성취하는지에 큰 자부심을 가지고 있다</a:t>
            </a:r>
            <a:r>
              <a:rPr lang="en-US" altLang="ko-KR" dirty="0" smtClean="0"/>
              <a:t>.</a:t>
            </a:r>
            <a:endParaRPr lang="en-US" dirty="0" smtClean="0"/>
          </a:p>
          <a:p>
            <a:endParaRPr lang="en-US" dirty="0" smtClean="0"/>
          </a:p>
          <a:p>
            <a:r>
              <a:rPr lang="en-US" dirty="0" smtClean="0"/>
              <a:t>- </a:t>
            </a:r>
            <a:r>
              <a:rPr lang="en-US" dirty="0"/>
              <a:t>Our</a:t>
            </a:r>
            <a:r>
              <a:rPr lang="en-US" baseline="0" dirty="0"/>
              <a:t> purpose (reason we exist as a company) – We organize data everywhere, to keep the world working. </a:t>
            </a:r>
            <a:br>
              <a:rPr lang="en-US" baseline="0" dirty="0"/>
            </a:br>
            <a:r>
              <a:rPr lang="en-US" baseline="0" dirty="0"/>
              <a:t/>
            </a:r>
            <a:br>
              <a:rPr lang="en-US" baseline="0" dirty="0"/>
            </a:br>
            <a:r>
              <a:rPr lang="en-US" baseline="0" dirty="0"/>
              <a:t>- We do this for the largest enterprises in the world and across the critical data the keeps the global economy running.</a:t>
            </a:r>
          </a:p>
          <a:p>
            <a:endParaRPr lang="en-US" baseline="0" dirty="0"/>
          </a:p>
          <a:p>
            <a:r>
              <a:rPr lang="en-US" baseline="0" dirty="0"/>
              <a:t>- Our competitive advantage (reason customers choose us) – We use our experience so you can quickly extract value from your critical data anytime, anywhere. </a:t>
            </a:r>
            <a:br>
              <a:rPr lang="en-US" baseline="0" dirty="0"/>
            </a:br>
            <a:r>
              <a:rPr lang="en-US" baseline="0" dirty="0"/>
              <a:t/>
            </a:r>
            <a:br>
              <a:rPr lang="en-US" baseline="0" dirty="0"/>
            </a:br>
            <a:r>
              <a:rPr lang="en-US" baseline="0" dirty="0"/>
              <a:t>- You simply cannot get the unique combination of our legacy data systems &amp; next-generation analytics platform skills &amp;  expertise from any other provider.</a:t>
            </a:r>
            <a:br>
              <a:rPr lang="en-US" baseline="0" dirty="0"/>
            </a:br>
            <a:r>
              <a:rPr lang="en-US" baseline="0" dirty="0"/>
              <a:t/>
            </a:r>
            <a:br>
              <a:rPr lang="en-US" baseline="0" dirty="0"/>
            </a:br>
            <a:r>
              <a:rPr lang="en-US" baseline="0" dirty="0"/>
              <a:t>- We are a customer-focused company, and take great pride in how our products and unique expertise hep enterprises work more efficiently, grow faster and achieve more.</a:t>
            </a:r>
            <a:br>
              <a:rPr lang="en-US" baseline="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1E37D-0487-4DE5-9668-1ECDEBAE4AE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07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고급 비즈니스 및 운영 분석을 위한 다양한 환경에 대응할 수 있도록 도와드립니다</a:t>
            </a:r>
            <a:r>
              <a:rPr lang="en-US" altLang="ko-KR" dirty="0" smtClean="0"/>
              <a:t>.</a:t>
            </a:r>
          </a:p>
          <a:p>
            <a:r>
              <a:rPr lang="ko-KR" altLang="en-US" dirty="0" smtClean="0"/>
              <a:t>새로운 데이터와 기존 </a:t>
            </a:r>
            <a:r>
              <a:rPr lang="ko-KR" altLang="en-US" dirty="0" err="1" smtClean="0"/>
              <a:t>레거시</a:t>
            </a:r>
            <a:r>
              <a:rPr lang="ko-KR" altLang="en-US" dirty="0" smtClean="0"/>
              <a:t> 데이터가 결합될 때 뛰어난 통찰력을 얻을 수 있다고 생각합니다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43</a:t>
            </a:fld>
            <a:endParaRPr lang="en-US" dirty="0"/>
          </a:p>
        </p:txBody>
      </p:sp>
    </p:spTree>
    <p:extLst>
      <p:ext uri="{BB962C8B-B14F-4D97-AF65-F5344CB8AC3E}">
        <p14:creationId xmlns:p14="http://schemas.microsoft.com/office/powerpoint/2010/main" val="2172528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Advancing</a:t>
            </a:r>
            <a:r>
              <a:rPr lang="en-US" altLang="ko-KR" baseline="0" dirty="0" smtClean="0"/>
              <a:t> Data </a:t>
            </a:r>
            <a:r>
              <a:rPr lang="ko-KR" altLang="en-US" baseline="0" dirty="0" smtClean="0"/>
              <a:t>진보된 데이터</a:t>
            </a:r>
            <a:endParaRPr lang="en-US" altLang="ko-KR" baseline="0" dirty="0" smtClean="0"/>
          </a:p>
          <a:p>
            <a:endParaRPr lang="en-US" altLang="ko-KR" baseline="0" dirty="0" smtClean="0"/>
          </a:p>
          <a:p>
            <a:r>
              <a:rPr lang="ko-KR" altLang="en-US" baseline="0" dirty="0" smtClean="0"/>
              <a:t>신규 기술 투자를 위해서는 자금 배분이 필요한데 기존 시스템을 유지 비용 제어가 필요합니다</a:t>
            </a:r>
            <a:r>
              <a:rPr lang="en-US" altLang="ko-KR" baseline="0" dirty="0" smtClean="0"/>
              <a:t>.</a:t>
            </a:r>
          </a:p>
          <a:p>
            <a:r>
              <a:rPr lang="ko-KR" altLang="en-US" baseline="0" dirty="0" smtClean="0"/>
              <a:t>그리고 기존 시스템의 데이터를 잘 유지하고 있어야 합니다</a:t>
            </a:r>
            <a:r>
              <a:rPr lang="en-US" altLang="ko-KR" baseline="0" dirty="0" smtClean="0"/>
              <a:t>. </a:t>
            </a:r>
            <a:r>
              <a:rPr lang="ko-KR" altLang="en-US" baseline="0" dirty="0" smtClean="0"/>
              <a:t>소홀히 할 수 없는 부분입니다</a:t>
            </a:r>
            <a:r>
              <a:rPr lang="en-US" altLang="ko-KR" baseline="0" dirty="0" smtClean="0"/>
              <a:t>.</a:t>
            </a:r>
          </a:p>
          <a:p>
            <a:r>
              <a:rPr lang="ko-KR" altLang="en-US" baseline="0" dirty="0" smtClean="0"/>
              <a:t>기존 시스템과 새로운 시스템의 데이터 결합이 필요합니다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44</a:t>
            </a:fld>
            <a:endParaRPr lang="en-US" dirty="0"/>
          </a:p>
        </p:txBody>
      </p:sp>
    </p:spTree>
    <p:extLst>
      <p:ext uri="{BB962C8B-B14F-4D97-AF65-F5344CB8AC3E}">
        <p14:creationId xmlns:p14="http://schemas.microsoft.com/office/powerpoint/2010/main" val="1873051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Syncsort</a:t>
            </a:r>
            <a:r>
              <a:rPr lang="en-US" dirty="0" smtClean="0"/>
              <a:t> </a:t>
            </a:r>
            <a:r>
              <a:rPr lang="ko-KR" altLang="en-US" dirty="0" smtClean="0"/>
              <a:t>사도 앞의 분류와 같이</a:t>
            </a:r>
            <a:r>
              <a:rPr lang="ko-KR" altLang="en-US" baseline="0" dirty="0" smtClean="0"/>
              <a:t> 큰 카테고리에 적합한 </a:t>
            </a:r>
            <a:r>
              <a:rPr lang="ko-KR" altLang="en-US" dirty="0" smtClean="0"/>
              <a:t>솔루션으로 배치했습니다</a:t>
            </a:r>
            <a:r>
              <a:rPr lang="en-US" altLang="ko-KR" dirty="0" smtClean="0"/>
              <a:t>.</a:t>
            </a:r>
          </a:p>
          <a:p>
            <a:r>
              <a:rPr lang="ko-KR" altLang="en-US" dirty="0" smtClean="0"/>
              <a:t>이중에서 오늘은 </a:t>
            </a:r>
            <a:r>
              <a:rPr lang="en-US" altLang="ko-KR" dirty="0" err="1" smtClean="0"/>
              <a:t>Optimze</a:t>
            </a:r>
            <a:r>
              <a:rPr lang="en-US" altLang="ko-KR" baseline="0" dirty="0" smtClean="0"/>
              <a:t> </a:t>
            </a:r>
            <a:r>
              <a:rPr lang="ko-KR" altLang="en-US" baseline="0" dirty="0" smtClean="0"/>
              <a:t>부분의 </a:t>
            </a:r>
            <a:r>
              <a:rPr lang="en-US" altLang="ko-KR" baseline="0" dirty="0" smtClean="0"/>
              <a:t>Capacity Management </a:t>
            </a:r>
            <a:r>
              <a:rPr lang="ko-KR" altLang="en-US" baseline="0" dirty="0" smtClean="0"/>
              <a:t>솔루션과 </a:t>
            </a:r>
            <a:r>
              <a:rPr lang="en-US" altLang="ko-KR" baseline="0" dirty="0" smtClean="0"/>
              <a:t>Integrate </a:t>
            </a:r>
            <a:r>
              <a:rPr lang="ko-KR" altLang="en-US" baseline="0" dirty="0" smtClean="0"/>
              <a:t>부분의 </a:t>
            </a:r>
            <a:r>
              <a:rPr lang="en-US" altLang="ko-KR" baseline="0" dirty="0" err="1" smtClean="0"/>
              <a:t>Syncsort</a:t>
            </a:r>
            <a:r>
              <a:rPr lang="en-US" altLang="ko-KR" baseline="0" dirty="0" smtClean="0"/>
              <a:t> Connect </a:t>
            </a:r>
            <a:r>
              <a:rPr lang="ko-KR" altLang="en-US" baseline="0" dirty="0" smtClean="0"/>
              <a:t>부분을 </a:t>
            </a:r>
            <a:r>
              <a:rPr lang="ko-KR" altLang="en-US" baseline="0" dirty="0" err="1" smtClean="0"/>
              <a:t>설명드리겠습니다</a:t>
            </a:r>
            <a:r>
              <a:rPr lang="en-US" altLang="ko-KR" baseline="0" dirty="0" smtClean="0"/>
              <a:t>.</a:t>
            </a:r>
            <a:endParaRPr lang="en-US" dirty="0" smtClean="0"/>
          </a:p>
          <a:p>
            <a:endParaRPr lang="en-US" dirty="0" smtClean="0"/>
          </a:p>
          <a:p>
            <a:r>
              <a:rPr lang="en-US" dirty="0" smtClean="0"/>
              <a:t>Notation </a:t>
            </a:r>
            <a:r>
              <a:rPr lang="en-US" dirty="0"/>
              <a:t>copy (in red) pops up as animation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1E37D-0487-4DE5-9668-1ECDEBAE4AE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917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ko-KR" altLang="en-US" dirty="0" smtClean="0"/>
              <a:t>년 사업자등록증 변경</a:t>
            </a:r>
            <a:r>
              <a:rPr lang="en-US" altLang="ko-KR" dirty="0" smtClean="0"/>
              <a:t>. 2002</a:t>
            </a:r>
            <a:r>
              <a:rPr lang="ko-KR" altLang="en-US" dirty="0" smtClean="0"/>
              <a:t>년 입사 </a:t>
            </a:r>
            <a:r>
              <a:rPr lang="en-US" altLang="ko-KR" dirty="0" smtClean="0"/>
              <a:t>17</a:t>
            </a:r>
            <a:r>
              <a:rPr lang="ko-KR" altLang="en-US" dirty="0" smtClean="0"/>
              <a:t>년 </a:t>
            </a:r>
            <a:r>
              <a:rPr lang="en-US" altLang="ko-KR" dirty="0" smtClean="0"/>
              <a:t>18</a:t>
            </a:r>
            <a:r>
              <a:rPr lang="ko-KR" altLang="en-US" dirty="0" smtClean="0"/>
              <a:t>년 차</a:t>
            </a:r>
            <a:endParaRPr lang="en-US" altLang="ko-KR" dirty="0" smtClean="0"/>
          </a:p>
          <a:p>
            <a:r>
              <a:rPr lang="en-US" dirty="0" smtClean="0"/>
              <a:t>1992</a:t>
            </a:r>
            <a:r>
              <a:rPr lang="ko-KR" altLang="en-US" dirty="0" smtClean="0"/>
              <a:t>년 </a:t>
            </a:r>
            <a:r>
              <a:rPr lang="ko-KR" altLang="en-US" sz="1200" b="0" i="0" kern="1200" dirty="0" smtClean="0">
                <a:solidFill>
                  <a:schemeClr val="tx1"/>
                </a:solidFill>
                <a:effectLst/>
                <a:latin typeface="+mn-lt"/>
                <a:ea typeface="+mn-ea"/>
                <a:cs typeface="+mn-cs"/>
              </a:rPr>
              <a:t>미국 </a:t>
            </a:r>
            <a:r>
              <a:rPr lang="en-US" altLang="ko-KR" sz="1200" b="0" i="0" kern="1200" dirty="0" smtClean="0">
                <a:solidFill>
                  <a:schemeClr val="tx1"/>
                </a:solidFill>
                <a:effectLst/>
                <a:latin typeface="+mn-lt"/>
                <a:ea typeface="+mn-ea"/>
                <a:cs typeface="+mn-cs"/>
              </a:rPr>
              <a:t>SYNCSORT </a:t>
            </a:r>
            <a:r>
              <a:rPr lang="ko-KR" altLang="en-US" sz="1200" b="0" i="0" kern="1200" dirty="0" smtClean="0">
                <a:solidFill>
                  <a:schemeClr val="tx1"/>
                </a:solidFill>
                <a:effectLst/>
                <a:latin typeface="+mn-lt"/>
                <a:ea typeface="+mn-ea"/>
                <a:cs typeface="+mn-cs"/>
              </a:rPr>
              <a:t>사 독점 판매 계약체결</a:t>
            </a:r>
            <a:r>
              <a:rPr lang="en-US" altLang="ko-KR" sz="1200" b="0" i="0" kern="1200" dirty="0" smtClean="0">
                <a:solidFill>
                  <a:schemeClr val="tx1"/>
                </a:solidFill>
                <a:effectLst/>
                <a:latin typeface="+mn-lt"/>
                <a:ea typeface="+mn-ea"/>
                <a:cs typeface="+mn-cs"/>
              </a:rPr>
              <a:t>. 27</a:t>
            </a:r>
            <a:r>
              <a:rPr lang="ko-KR" altLang="en-US" sz="1200" b="0" i="0" kern="1200" dirty="0" smtClean="0">
                <a:solidFill>
                  <a:schemeClr val="tx1"/>
                </a:solidFill>
                <a:effectLst/>
                <a:latin typeface="+mn-lt"/>
                <a:ea typeface="+mn-ea"/>
                <a:cs typeface="+mn-cs"/>
              </a:rPr>
              <a:t>년 동안 한국에서 사업</a:t>
            </a:r>
            <a:r>
              <a:rPr lang="en-US" altLang="ko-KR"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ko-KR" altLang="en-US" sz="1200" b="0" i="0" kern="1200" dirty="0" err="1" smtClean="0">
                <a:solidFill>
                  <a:schemeClr val="tx1"/>
                </a:solidFill>
                <a:effectLst/>
                <a:latin typeface="+mn-lt"/>
                <a:ea typeface="+mn-ea"/>
                <a:cs typeface="+mn-cs"/>
              </a:rPr>
              <a:t>메인프레임</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부터</a:t>
            </a:r>
            <a:r>
              <a:rPr lang="ko-KR" altLang="en-US" sz="1200" b="0" i="0" kern="1200" dirty="0" smtClean="0">
                <a:solidFill>
                  <a:schemeClr val="tx1"/>
                </a:solidFill>
                <a:effectLst/>
                <a:latin typeface="+mn-lt"/>
                <a:ea typeface="+mn-ea"/>
                <a:cs typeface="+mn-cs"/>
              </a:rPr>
              <a:t> 기술 지원한 회사 </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베리타스의</a:t>
            </a:r>
            <a:r>
              <a:rPr lang="ko-KR" altLang="en-US" sz="1200" b="0" i="0" kern="1200" dirty="0" smtClean="0">
                <a:solidFill>
                  <a:schemeClr val="tx1"/>
                </a:solidFill>
                <a:effectLst/>
                <a:latin typeface="+mn-lt"/>
                <a:ea typeface="+mn-ea"/>
                <a:cs typeface="+mn-cs"/>
              </a:rPr>
              <a:t> 경우 국내 처음 도입 후 성공</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초대 지사장도 </a:t>
            </a:r>
            <a:r>
              <a:rPr lang="en-US" altLang="ko-KR" sz="1200" b="0" i="0" kern="1200" dirty="0" smtClean="0">
                <a:solidFill>
                  <a:schemeClr val="tx1"/>
                </a:solidFill>
                <a:effectLst/>
                <a:latin typeface="+mn-lt"/>
                <a:ea typeface="+mn-ea"/>
                <a:cs typeface="+mn-cs"/>
              </a:rPr>
              <a:t>KBS</a:t>
            </a:r>
            <a:r>
              <a:rPr lang="ko-KR" altLang="en-US" sz="1200" b="0" i="0" kern="1200" dirty="0" smtClean="0">
                <a:solidFill>
                  <a:schemeClr val="tx1"/>
                </a:solidFill>
                <a:effectLst/>
                <a:latin typeface="+mn-lt"/>
                <a:ea typeface="+mn-ea"/>
                <a:cs typeface="+mn-cs"/>
              </a:rPr>
              <a:t>출신</a:t>
            </a:r>
            <a:r>
              <a:rPr lang="en-US" altLang="ko-KR" sz="1200" b="0" i="0" kern="1200" dirty="0" smtClean="0">
                <a:solidFill>
                  <a:schemeClr val="tx1"/>
                </a:solidFill>
                <a:effectLst/>
                <a:latin typeface="+mn-lt"/>
                <a:ea typeface="+mn-ea"/>
                <a:cs typeface="+mn-cs"/>
              </a:rPr>
              <a:t>.</a:t>
            </a:r>
          </a:p>
          <a:p>
            <a:r>
              <a:rPr lang="en-US" sz="1200" b="0" i="0" kern="1200" dirty="0" err="1" smtClean="0">
                <a:solidFill>
                  <a:schemeClr val="tx1"/>
                </a:solidFill>
                <a:effectLst/>
                <a:latin typeface="+mn-lt"/>
                <a:ea typeface="+mn-ea"/>
                <a:cs typeface="+mn-cs"/>
              </a:rPr>
              <a:t>MicroFocus</a:t>
            </a:r>
            <a:r>
              <a:rPr lang="ko-KR" altLang="en-US" sz="1200" b="0" i="0" kern="1200" dirty="0" smtClean="0">
                <a:solidFill>
                  <a:schemeClr val="tx1"/>
                </a:solidFill>
                <a:effectLst/>
                <a:latin typeface="+mn-lt"/>
                <a:ea typeface="+mn-ea"/>
                <a:cs typeface="+mn-cs"/>
              </a:rPr>
              <a:t>는 머큐리 </a:t>
            </a:r>
            <a:r>
              <a:rPr lang="en-US" altLang="ko-KR" sz="1200" b="0" i="0" kern="1200" dirty="0" err="1" smtClean="0">
                <a:solidFill>
                  <a:schemeClr val="tx1"/>
                </a:solidFill>
                <a:effectLst/>
                <a:latin typeface="+mn-lt"/>
                <a:ea typeface="+mn-ea"/>
                <a:cs typeface="+mn-cs"/>
              </a:rPr>
              <a:t>LoadRunner</a:t>
            </a:r>
            <a:r>
              <a:rPr lang="ko-KR" altLang="en-US" sz="1200" b="0" i="0" kern="1200" dirty="0" smtClean="0">
                <a:solidFill>
                  <a:schemeClr val="tx1"/>
                </a:solidFill>
                <a:effectLst/>
                <a:latin typeface="+mn-lt"/>
                <a:ea typeface="+mn-ea"/>
                <a:cs typeface="+mn-cs"/>
              </a:rPr>
              <a:t>를 국내에 처음 도입 후 성공 후 지사가 들어옴</a:t>
            </a:r>
            <a:r>
              <a:rPr lang="en-US" altLang="ko-KR" sz="1200" b="0" i="0" kern="1200" dirty="0" smtClean="0">
                <a:solidFill>
                  <a:schemeClr val="tx1"/>
                </a:solidFill>
                <a:effectLst/>
                <a:latin typeface="+mn-lt"/>
                <a:ea typeface="+mn-ea"/>
                <a:cs typeface="+mn-cs"/>
              </a:rPr>
              <a:t>. HP</a:t>
            </a:r>
            <a:r>
              <a:rPr lang="ko-KR" altLang="en-US" sz="1200" b="0" i="0" kern="1200" dirty="0" smtClean="0">
                <a:solidFill>
                  <a:schemeClr val="tx1"/>
                </a:solidFill>
                <a:effectLst/>
                <a:latin typeface="+mn-lt"/>
                <a:ea typeface="+mn-ea"/>
                <a:cs typeface="+mn-cs"/>
              </a:rPr>
              <a:t>에서 </a:t>
            </a:r>
            <a:r>
              <a:rPr lang="en-US" altLang="ko-KR" sz="1200" b="0" i="0" kern="1200" dirty="0" smtClean="0">
                <a:solidFill>
                  <a:schemeClr val="tx1"/>
                </a:solidFill>
                <a:effectLst/>
                <a:latin typeface="+mn-lt"/>
                <a:ea typeface="+mn-ea"/>
                <a:cs typeface="+mn-cs"/>
              </a:rPr>
              <a:t>Merge</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후 </a:t>
            </a:r>
            <a:r>
              <a:rPr lang="en-US" altLang="ko-KR" sz="1200" b="0" i="0" kern="1200" baseline="0" dirty="0" err="1" smtClean="0">
                <a:solidFill>
                  <a:schemeClr val="tx1"/>
                </a:solidFill>
                <a:effectLst/>
                <a:latin typeface="+mn-lt"/>
                <a:ea typeface="+mn-ea"/>
                <a:cs typeface="+mn-cs"/>
              </a:rPr>
              <a:t>MicroFocus</a:t>
            </a:r>
            <a:r>
              <a:rPr lang="ko-KR" altLang="en-US" sz="1200" b="0" i="0" kern="1200" baseline="0" dirty="0" smtClean="0">
                <a:solidFill>
                  <a:schemeClr val="tx1"/>
                </a:solidFill>
                <a:effectLst/>
                <a:latin typeface="+mn-lt"/>
                <a:ea typeface="+mn-ea"/>
                <a:cs typeface="+mn-cs"/>
              </a:rPr>
              <a:t>에서 지분 인수</a:t>
            </a:r>
            <a:endParaRPr lang="en-US" altLang="ko-KR"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Symantec </a:t>
            </a:r>
            <a:r>
              <a:rPr lang="ko-KR" altLang="en-US" sz="1200" b="0" i="0" kern="1200" baseline="0" dirty="0" smtClean="0">
                <a:solidFill>
                  <a:schemeClr val="tx1"/>
                </a:solidFill>
                <a:effectLst/>
                <a:latin typeface="+mn-lt"/>
                <a:ea typeface="+mn-ea"/>
                <a:cs typeface="+mn-cs"/>
              </a:rPr>
              <a:t>보안 솔루션</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4</a:t>
            </a:fld>
            <a:endParaRPr lang="en-US" dirty="0"/>
          </a:p>
        </p:txBody>
      </p:sp>
    </p:spTree>
    <p:extLst>
      <p:ext uri="{BB962C8B-B14F-4D97-AF65-F5344CB8AC3E}">
        <p14:creationId xmlns:p14="http://schemas.microsoft.com/office/powerpoint/2010/main" val="17271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큰 </a:t>
            </a:r>
            <a:r>
              <a:rPr lang="ko-KR" altLang="en-US" dirty="0" err="1" smtClean="0"/>
              <a:t>카데고리에서</a:t>
            </a:r>
            <a:r>
              <a:rPr lang="ko-KR" altLang="en-US" dirty="0" smtClean="0"/>
              <a:t> </a:t>
            </a:r>
            <a:r>
              <a:rPr lang="en-US" altLang="ko-KR" dirty="0" err="1" smtClean="0"/>
              <a:t>Syncsort</a:t>
            </a:r>
            <a:r>
              <a:rPr lang="ko-KR" altLang="en-US" dirty="0" smtClean="0"/>
              <a:t>가 주장하는 메시지를</a:t>
            </a:r>
            <a:r>
              <a:rPr lang="ko-KR" altLang="en-US" baseline="0" dirty="0" smtClean="0"/>
              <a:t> 간단히 보겠습니다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46</a:t>
            </a:fld>
            <a:endParaRPr lang="en-US" dirty="0"/>
          </a:p>
        </p:txBody>
      </p:sp>
    </p:spTree>
    <p:extLst>
      <p:ext uri="{BB962C8B-B14F-4D97-AF65-F5344CB8AC3E}">
        <p14:creationId xmlns:p14="http://schemas.microsoft.com/office/powerpoint/2010/main" val="1353865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47</a:t>
            </a:fld>
            <a:endParaRPr lang="en-US" dirty="0"/>
          </a:p>
        </p:txBody>
      </p:sp>
    </p:spTree>
    <p:extLst>
      <p:ext uri="{BB962C8B-B14F-4D97-AF65-F5344CB8AC3E}">
        <p14:creationId xmlns:p14="http://schemas.microsoft.com/office/powerpoint/2010/main" val="3753218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Syncsort</a:t>
            </a:r>
            <a:r>
              <a:rPr lang="en-US" altLang="ko-KR" dirty="0" smtClean="0"/>
              <a:t> Connect</a:t>
            </a:r>
            <a:r>
              <a:rPr lang="ko-KR" altLang="en-US" dirty="0" smtClean="0"/>
              <a:t>가 </a:t>
            </a:r>
            <a:r>
              <a:rPr lang="en-US" altLang="ko-KR" dirty="0" err="1" smtClean="0"/>
              <a:t>DMExpress</a:t>
            </a:r>
            <a:r>
              <a:rPr lang="ko-KR" altLang="en-US" dirty="0" smtClean="0"/>
              <a:t>가 있는 부분으로 이름도 변경 예정입니다</a:t>
            </a:r>
            <a:r>
              <a:rPr lang="en-US" altLang="ko-KR" dirty="0" smtClean="0"/>
              <a:t>.</a:t>
            </a:r>
          </a:p>
          <a:p>
            <a:r>
              <a:rPr lang="en-US" altLang="ko-KR" dirty="0" err="1" smtClean="0"/>
              <a:t>Syncsort</a:t>
            </a:r>
            <a:r>
              <a:rPr lang="en-US" altLang="ko-KR" dirty="0" smtClean="0"/>
              <a:t> Trillium</a:t>
            </a:r>
            <a:r>
              <a:rPr lang="ko-KR" altLang="en-US" dirty="0" smtClean="0"/>
              <a:t>은 데이터 품질관리 솔루션입니다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48</a:t>
            </a:fld>
            <a:endParaRPr lang="en-US" dirty="0"/>
          </a:p>
        </p:txBody>
      </p:sp>
    </p:spTree>
    <p:extLst>
      <p:ext uri="{BB962C8B-B14F-4D97-AF65-F5344CB8AC3E}">
        <p14:creationId xmlns:p14="http://schemas.microsoft.com/office/powerpoint/2010/main" val="2330460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새로운 기술 혁신을 위해서 </a:t>
            </a:r>
            <a:r>
              <a:rPr lang="en-US" altLang="ko-KR" dirty="0" err="1" smtClean="0"/>
              <a:t>Syncsort</a:t>
            </a:r>
            <a:r>
              <a:rPr lang="ko-KR" altLang="en-US" dirty="0" smtClean="0"/>
              <a:t>는 인도의 두 개 도시에 오피스를 개설했습니다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49</a:t>
            </a:fld>
            <a:endParaRPr lang="en-US" dirty="0"/>
          </a:p>
        </p:txBody>
      </p:sp>
    </p:spTree>
    <p:extLst>
      <p:ext uri="{BB962C8B-B14F-4D97-AF65-F5344CB8AC3E}">
        <p14:creationId xmlns:p14="http://schemas.microsoft.com/office/powerpoint/2010/main" val="4082757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altLang="en-US" dirty="0" err="1" smtClean="0"/>
              <a:t>클라우드</a:t>
            </a:r>
            <a:r>
              <a:rPr lang="ko-KR" altLang="en-US" dirty="0" smtClean="0"/>
              <a:t> 및 </a:t>
            </a:r>
            <a:r>
              <a:rPr lang="ko-KR" altLang="en-US" dirty="0" err="1" smtClean="0"/>
              <a:t>빅</a:t>
            </a:r>
            <a:r>
              <a:rPr lang="ko-KR" altLang="en-US" dirty="0" smtClean="0"/>
              <a:t> 데이터와 기존 애플리케이션 데이터 통합 </a:t>
            </a:r>
            <a:r>
              <a:rPr lang="en-US" altLang="ko-KR" dirty="0" smtClean="0"/>
              <a:t>(</a:t>
            </a:r>
            <a:r>
              <a:rPr lang="ko-KR" altLang="en-US" dirty="0" smtClean="0"/>
              <a:t>기존 </a:t>
            </a:r>
            <a:r>
              <a:rPr lang="ko-KR" altLang="en-US" dirty="0" err="1" smtClean="0"/>
              <a:t>레거시</a:t>
            </a:r>
            <a:r>
              <a:rPr lang="ko-KR" altLang="en-US" dirty="0" smtClean="0"/>
              <a:t> 어플리케이션의 데이터를 </a:t>
            </a:r>
            <a:r>
              <a:rPr lang="ko-KR" altLang="en-US" dirty="0" err="1" smtClean="0"/>
              <a:t>클라우드와</a:t>
            </a:r>
            <a:r>
              <a:rPr lang="ko-KR" altLang="en-US" dirty="0" smtClean="0"/>
              <a:t> </a:t>
            </a:r>
            <a:r>
              <a:rPr lang="ko-KR" altLang="en-US" dirty="0" err="1" smtClean="0"/>
              <a:t>빅데이터</a:t>
            </a:r>
            <a:r>
              <a:rPr lang="ko-KR" altLang="en-US" dirty="0" smtClean="0"/>
              <a:t> 환경에서도 통합해서 사용 가능하게 지원</a:t>
            </a:r>
            <a:r>
              <a:rPr lang="en-US" altLang="ko-KR" dirty="0" smtClean="0"/>
              <a:t>)</a:t>
            </a:r>
            <a:endParaRPr lang="ko-KR" altLang="en-US" dirty="0" smtClean="0"/>
          </a:p>
          <a:p>
            <a:pPr marL="0" indent="0">
              <a:buFontTx/>
              <a:buNone/>
            </a:pPr>
            <a:r>
              <a:rPr lang="ko-KR" altLang="en-US" dirty="0" smtClean="0"/>
              <a:t>실시간 </a:t>
            </a:r>
            <a:r>
              <a:rPr lang="en-US" altLang="ko-KR" dirty="0" smtClean="0"/>
              <a:t>CDC</a:t>
            </a:r>
            <a:r>
              <a:rPr lang="ko-KR" altLang="en-US" dirty="0" smtClean="0"/>
              <a:t>와 </a:t>
            </a:r>
            <a:r>
              <a:rPr lang="ko-KR" altLang="en-US" dirty="0" err="1" smtClean="0"/>
              <a:t>앱</a:t>
            </a:r>
            <a:r>
              <a:rPr lang="ko-KR" altLang="en-US" dirty="0" smtClean="0"/>
              <a:t> 데이터 통합</a:t>
            </a:r>
          </a:p>
          <a:p>
            <a:pPr marL="0" indent="0">
              <a:buFontTx/>
              <a:buNone/>
            </a:pPr>
            <a:r>
              <a:rPr lang="ko-KR" altLang="en-US" dirty="0" smtClean="0"/>
              <a:t>보안 및 </a:t>
            </a:r>
            <a:r>
              <a:rPr lang="en-US" altLang="ko-KR" dirty="0" smtClean="0"/>
              <a:t>IT </a:t>
            </a:r>
            <a:r>
              <a:rPr lang="ko-KR" altLang="en-US" dirty="0" smtClean="0"/>
              <a:t>운영을 위한 머신 데이터 통합</a:t>
            </a:r>
            <a:endParaRPr lang="en-US" altLang="ko-KR" dirty="0" smtClean="0"/>
          </a:p>
          <a:p>
            <a:pPr marL="0" indent="0">
              <a:buFontTx/>
              <a:buNone/>
            </a:pPr>
            <a:r>
              <a:rPr lang="ko-KR" altLang="en-US" dirty="0" smtClean="0"/>
              <a:t>다양한 회사와 협력 관계에 있음</a:t>
            </a:r>
            <a:r>
              <a:rPr lang="en-US" altLang="ko-KR" dirty="0" smtClean="0"/>
              <a:t>. Snowflake </a:t>
            </a:r>
            <a:r>
              <a:rPr lang="ko-KR" altLang="en-US" dirty="0" smtClean="0"/>
              <a:t>는 </a:t>
            </a:r>
            <a:r>
              <a:rPr lang="ko-KR" altLang="en-US" dirty="0" err="1" smtClean="0"/>
              <a:t>클라우드</a:t>
            </a:r>
            <a:r>
              <a:rPr lang="ko-KR" altLang="en-US" dirty="0" smtClean="0"/>
              <a:t> </a:t>
            </a:r>
            <a:r>
              <a:rPr lang="ko-KR" altLang="en-US" dirty="0" err="1" smtClean="0"/>
              <a:t>데이터웨어하우스</a:t>
            </a:r>
            <a:r>
              <a:rPr lang="ko-KR" altLang="en-US" dirty="0" smtClean="0"/>
              <a:t> </a:t>
            </a:r>
            <a:r>
              <a:rPr lang="en-US" altLang="ko-KR" dirty="0" smtClean="0"/>
              <a:t>/ elastic</a:t>
            </a:r>
            <a:r>
              <a:rPr lang="en-US" altLang="ko-KR" baseline="0" dirty="0" smtClean="0"/>
              <a:t> : </a:t>
            </a:r>
            <a:r>
              <a:rPr lang="ko-KR" altLang="en-US" sz="1200" b="0" i="0" kern="1200" dirty="0" smtClean="0">
                <a:solidFill>
                  <a:schemeClr val="tx1"/>
                </a:solidFill>
                <a:effectLst/>
                <a:latin typeface="+mn-lt"/>
                <a:ea typeface="+mn-ea"/>
                <a:cs typeface="+mn-cs"/>
              </a:rPr>
              <a:t>데이터를 안정적으로 검색</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분석</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시각화합니다 </a:t>
            </a:r>
            <a:r>
              <a:rPr lang="en-US" altLang="ko-KR" sz="1200" b="0" i="0" kern="1200" dirty="0" smtClean="0">
                <a:solidFill>
                  <a:schemeClr val="tx1"/>
                </a:solidFill>
                <a:effectLst/>
                <a:latin typeface="+mn-lt"/>
                <a:ea typeface="+mn-ea"/>
                <a:cs typeface="+mn-cs"/>
              </a:rPr>
              <a:t>/ </a:t>
            </a:r>
            <a:r>
              <a:rPr lang="en-US" altLang="ko-KR" sz="1200" b="1" kern="1200" dirty="0" err="1" smtClean="0">
                <a:solidFill>
                  <a:schemeClr val="tx1"/>
                </a:solidFill>
                <a:effectLst/>
                <a:latin typeface="+mn-lt"/>
                <a:ea typeface="+mn-ea"/>
                <a:cs typeface="+mn-cs"/>
              </a:rPr>
              <a:t>ServiceNow</a:t>
            </a:r>
            <a:r>
              <a:rPr lang="ko-KR" altLang="en-US" sz="1200" b="0" i="0" kern="1200" dirty="0" smtClean="0">
                <a:solidFill>
                  <a:schemeClr val="tx1"/>
                </a:solidFill>
                <a:effectLst/>
                <a:latin typeface="+mn-lt"/>
                <a:ea typeface="+mn-ea"/>
                <a:cs typeface="+mn-cs"/>
              </a:rPr>
              <a:t>는 인사관리</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법무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설비관리</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마케팅</a:t>
            </a:r>
            <a:r>
              <a:rPr lang="en-US" altLang="ko-KR" sz="1200" b="0" i="0" kern="1200" dirty="0" smtClean="0">
                <a:solidFill>
                  <a:schemeClr val="tx1"/>
                </a:solidFill>
                <a:effectLst/>
                <a:latin typeface="+mn-lt"/>
                <a:ea typeface="+mn-ea"/>
                <a:cs typeface="+mn-cs"/>
              </a:rPr>
              <a:t>, IT </a:t>
            </a:r>
            <a:r>
              <a:rPr lang="ko-KR" altLang="en-US" sz="1200" b="0" i="0" kern="1200" dirty="0" smtClean="0">
                <a:solidFill>
                  <a:schemeClr val="tx1"/>
                </a:solidFill>
                <a:effectLst/>
                <a:latin typeface="+mn-lt"/>
                <a:ea typeface="+mn-ea"/>
                <a:cs typeface="+mn-cs"/>
              </a:rPr>
              <a:t>운영 등에 대한 </a:t>
            </a:r>
            <a:r>
              <a:rPr lang="en-US" altLang="ko-KR" sz="1200" b="0" i="0" kern="1200" dirty="0" smtClean="0">
                <a:solidFill>
                  <a:schemeClr val="tx1"/>
                </a:solidFill>
                <a:effectLst/>
                <a:latin typeface="+mn-lt"/>
                <a:ea typeface="+mn-ea"/>
                <a:cs typeface="+mn-cs"/>
              </a:rPr>
              <a:t>PaaS </a:t>
            </a:r>
            <a:r>
              <a:rPr lang="ko-KR" altLang="en-US" sz="1200" b="0" i="0" kern="1200" dirty="0" smtClean="0">
                <a:solidFill>
                  <a:schemeClr val="tx1"/>
                </a:solidFill>
                <a:effectLst/>
                <a:latin typeface="+mn-lt"/>
                <a:ea typeface="+mn-ea"/>
                <a:cs typeface="+mn-cs"/>
              </a:rPr>
              <a:t>서비스 관리를 포함한 </a:t>
            </a:r>
            <a:r>
              <a:rPr lang="ko-KR" altLang="en-US" sz="1200" b="0" i="0" kern="1200" dirty="0" err="1" smtClean="0">
                <a:solidFill>
                  <a:schemeClr val="tx1"/>
                </a:solidFill>
                <a:effectLst/>
                <a:latin typeface="+mn-lt"/>
                <a:ea typeface="+mn-ea"/>
                <a:cs typeface="+mn-cs"/>
              </a:rPr>
              <a:t>클라우드</a:t>
            </a:r>
            <a:r>
              <a:rPr lang="ko-KR" altLang="en-US" sz="1200" b="0" i="0" kern="1200" dirty="0" smtClean="0">
                <a:solidFill>
                  <a:schemeClr val="tx1"/>
                </a:solidFill>
                <a:effectLst/>
                <a:latin typeface="+mn-lt"/>
                <a:ea typeface="+mn-ea"/>
                <a:cs typeface="+mn-cs"/>
              </a:rPr>
              <a:t> 컴퓨팅 솔루션입니다</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ServiceNow</a:t>
            </a:r>
            <a:r>
              <a:rPr lang="ko-KR" altLang="en-US" sz="1200" b="0" i="0" kern="1200" dirty="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ITSM</a:t>
            </a:r>
            <a:r>
              <a:rPr lang="ko-KR" altLang="en-US" sz="1200" b="0" i="0" kern="1200" dirty="0" smtClean="0">
                <a:solidFill>
                  <a:schemeClr val="tx1"/>
                </a:solidFill>
                <a:effectLst/>
                <a:latin typeface="+mn-lt"/>
                <a:ea typeface="+mn-ea"/>
                <a:cs typeface="+mn-cs"/>
              </a:rPr>
              <a:t>에 특화된 </a:t>
            </a:r>
            <a:r>
              <a:rPr lang="ko-KR" altLang="en-US" sz="1200" b="0" i="0" kern="1200" dirty="0" err="1" smtClean="0">
                <a:solidFill>
                  <a:schemeClr val="tx1"/>
                </a:solidFill>
                <a:effectLst/>
                <a:latin typeface="+mn-lt"/>
                <a:ea typeface="+mn-ea"/>
                <a:cs typeface="+mn-cs"/>
              </a:rPr>
              <a:t>클라우드</a:t>
            </a:r>
            <a:r>
              <a:rPr lang="ko-KR" altLang="en-US" sz="1200" b="0" i="0" kern="1200" dirty="0" smtClean="0">
                <a:solidFill>
                  <a:schemeClr val="tx1"/>
                </a:solidFill>
                <a:effectLst/>
                <a:latin typeface="+mn-lt"/>
                <a:ea typeface="+mn-ea"/>
                <a:cs typeface="+mn-cs"/>
              </a:rPr>
              <a:t> 솔루션으로 폼 기반의 </a:t>
            </a:r>
            <a:r>
              <a:rPr lang="ko-KR" altLang="en-US" sz="1200" b="0" i="0" kern="1200" dirty="0" err="1" smtClean="0">
                <a:solidFill>
                  <a:schemeClr val="tx1"/>
                </a:solidFill>
                <a:effectLst/>
                <a:latin typeface="+mn-lt"/>
                <a:ea typeface="+mn-ea"/>
                <a:cs typeface="+mn-cs"/>
              </a:rPr>
              <a:t>워크플로의</a:t>
            </a:r>
            <a:r>
              <a:rPr lang="ko-KR" altLang="en-US" sz="1200" b="0" i="0" kern="1200" dirty="0" smtClean="0">
                <a:solidFill>
                  <a:schemeClr val="tx1"/>
                </a:solidFill>
                <a:effectLst/>
                <a:latin typeface="+mn-lt"/>
                <a:ea typeface="+mn-ea"/>
                <a:cs typeface="+mn-cs"/>
              </a:rPr>
              <a:t> 애플리케이션을 제공합니다</a:t>
            </a:r>
            <a:r>
              <a:rPr lang="en-US" altLang="ko-KR" sz="1200" b="0" i="0" kern="1200" dirty="0" smtClean="0">
                <a:solidFill>
                  <a:schemeClr val="tx1"/>
                </a:solidFill>
                <a:effectLst/>
                <a:latin typeface="+mn-lt"/>
                <a:ea typeface="+mn-ea"/>
                <a:cs typeface="+mn-cs"/>
              </a:rPr>
              <a:t>.</a:t>
            </a:r>
            <a:endParaRPr lang="en-US" altLang="ko-KR" dirty="0" smtClean="0"/>
          </a:p>
          <a:p>
            <a:pPr marL="0" indent="0">
              <a:buFontTx/>
              <a:buNone/>
            </a:pPr>
            <a:endParaRPr lang="en-US" altLang="ko-KR" dirty="0" smtClean="0"/>
          </a:p>
          <a:p>
            <a:pPr marL="0" indent="0">
              <a:buFontTx/>
              <a:buNone/>
            </a:pPr>
            <a:r>
              <a:rPr lang="en-US" altLang="ko-KR" dirty="0" smtClean="0"/>
              <a:t>- </a:t>
            </a:r>
            <a:r>
              <a:rPr lang="ko-KR" altLang="en-US" dirty="0" smtClean="0"/>
              <a:t>고객 및 가치 제안에 중요한 사용 사례에 초점을 맞추고 있음</a:t>
            </a:r>
          </a:p>
          <a:p>
            <a:pPr marL="0" indent="0">
              <a:buFontTx/>
              <a:buNone/>
            </a:pPr>
            <a:r>
              <a:rPr lang="en-US" altLang="ko-KR" dirty="0" smtClean="0"/>
              <a:t>- </a:t>
            </a:r>
            <a:r>
              <a:rPr lang="ko-KR" altLang="en-US" dirty="0" smtClean="0"/>
              <a:t>파트너는 이러한 사용 사례를 해결하고 고객이 기존 시스템에 대한 투자를 활용할 수 있도록 지원하는 고유한 가치 제안을 제공하는 데 매우 중요하며</a:t>
            </a:r>
            <a:r>
              <a:rPr lang="en-US" altLang="ko-KR" dirty="0" smtClean="0"/>
              <a:t>, </a:t>
            </a:r>
            <a:r>
              <a:rPr lang="ko-KR" altLang="en-US" dirty="0" smtClean="0"/>
              <a:t>우리는 공동 마케팅 계획뿐만 아니라 동급 최강의 솔루션을 제공하기 위해 공동 개발 노력을 기울이고 있음</a:t>
            </a:r>
            <a:endParaRPr lang="en-US" dirty="0" smtClean="0"/>
          </a:p>
          <a:p>
            <a:pPr marL="171450" indent="-171450">
              <a:buFontTx/>
              <a:buChar char="-"/>
            </a:pPr>
            <a:endParaRPr lang="en-US" dirty="0" smtClean="0"/>
          </a:p>
          <a:p>
            <a:pPr marL="171450" indent="-171450">
              <a:buFontTx/>
              <a:buChar char="-"/>
            </a:pPr>
            <a:r>
              <a:rPr lang="en-US" dirty="0" smtClean="0"/>
              <a:t>We </a:t>
            </a:r>
            <a:r>
              <a:rPr lang="en-US" dirty="0"/>
              <a:t>are focused on use cases that are critical to our customers and to our value proposition</a:t>
            </a:r>
            <a:br>
              <a:rPr lang="en-US" dirty="0"/>
            </a:br>
            <a:endParaRPr lang="en-US" dirty="0"/>
          </a:p>
          <a:p>
            <a:pPr marL="0" indent="0">
              <a:buFont typeface="Arial" panose="020B0604020202020204" pitchFamily="34" charset="0"/>
              <a:buNone/>
            </a:pPr>
            <a:r>
              <a:rPr lang="en-US" baseline="0" dirty="0"/>
              <a:t>- Our partners are critical to delivering a unique value proposition to address these use cases and help customers leverage their investments in traditional systems– we work with them not just in co-marketing arrangements, but closely in joint development efforts to deliver best-in-class solutions </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1D4C-C904-4EE9-BE6F-AF268C178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717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오늘 조금 더 보여드릴 솔루션들입니다</a:t>
            </a:r>
            <a:r>
              <a:rPr lang="en-US" altLang="ko-KR" dirty="0" smtClean="0"/>
              <a:t>.</a:t>
            </a:r>
          </a:p>
          <a:p>
            <a:r>
              <a:rPr lang="en-US" altLang="ko-KR" dirty="0" smtClean="0"/>
              <a:t>KBS</a:t>
            </a:r>
            <a:r>
              <a:rPr lang="ko-KR" altLang="en-US" dirty="0" smtClean="0"/>
              <a:t>가 국내에서 지원하는 솔루션과 함께 더 확장하려는 솔루션입니다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51</a:t>
            </a:fld>
            <a:endParaRPr lang="en-US" dirty="0"/>
          </a:p>
        </p:txBody>
      </p:sp>
    </p:spTree>
    <p:extLst>
      <p:ext uri="{BB962C8B-B14F-4D97-AF65-F5344CB8AC3E}">
        <p14:creationId xmlns:p14="http://schemas.microsoft.com/office/powerpoint/2010/main" val="3781791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 중에서 </a:t>
            </a:r>
            <a:r>
              <a:rPr lang="en-US" altLang="ko-KR" dirty="0" smtClean="0"/>
              <a:t>Connect Sort</a:t>
            </a:r>
            <a:r>
              <a:rPr lang="ko-KR" altLang="en-US" dirty="0" smtClean="0"/>
              <a:t>는 국내에서 큰 성공</a:t>
            </a:r>
            <a:r>
              <a:rPr lang="en-US" altLang="ko-KR" dirty="0" smtClean="0"/>
              <a:t>. </a:t>
            </a:r>
            <a:r>
              <a:rPr lang="ko-KR" altLang="en-US" dirty="0" smtClean="0"/>
              <a:t>배치 분야에서 빠질 수 없는 부분</a:t>
            </a:r>
            <a:r>
              <a:rPr lang="en-US" altLang="ko-KR" dirty="0" smtClean="0"/>
              <a:t>.</a:t>
            </a:r>
            <a:r>
              <a:rPr lang="ko-KR" altLang="en-US" baseline="0" dirty="0" smtClean="0"/>
              <a:t> </a:t>
            </a:r>
            <a:r>
              <a:rPr lang="en-US" altLang="ko-KR" baseline="0" dirty="0" smtClean="0"/>
              <a:t> </a:t>
            </a:r>
            <a:r>
              <a:rPr lang="ko-KR" altLang="en-US" baseline="0" dirty="0" err="1" smtClean="0"/>
              <a:t>리호스팅</a:t>
            </a:r>
            <a:r>
              <a:rPr lang="ko-KR" altLang="en-US" baseline="0" dirty="0" smtClean="0"/>
              <a:t> 프로젝트에 적용</a:t>
            </a:r>
            <a:r>
              <a:rPr lang="en-US" altLang="ko-KR" baseline="0" dirty="0" smtClean="0"/>
              <a:t>.</a:t>
            </a:r>
          </a:p>
          <a:p>
            <a:r>
              <a:rPr lang="en-US" altLang="ko-KR" baseline="0" dirty="0" smtClean="0"/>
              <a:t>ETL</a:t>
            </a:r>
            <a:r>
              <a:rPr lang="ko-KR" altLang="en-US" baseline="0" dirty="0" smtClean="0"/>
              <a:t>분야는 최근에 많은 고객이 사용 중</a:t>
            </a:r>
            <a:r>
              <a:rPr lang="en-US" altLang="ko-KR" baseline="0" dirty="0" smtClean="0"/>
              <a:t>.. </a:t>
            </a:r>
            <a:r>
              <a:rPr lang="ko-KR" altLang="en-US" baseline="0" dirty="0" smtClean="0"/>
              <a:t>사용 해 보시고 괜찮군</a:t>
            </a:r>
            <a:r>
              <a:rPr lang="en-US" altLang="ko-KR" baseline="0" dirty="0" smtClean="0"/>
              <a:t>. </a:t>
            </a:r>
            <a:r>
              <a:rPr lang="ko-KR" altLang="en-US" baseline="0" dirty="0" smtClean="0"/>
              <a:t>쉽네</a:t>
            </a:r>
            <a:r>
              <a:rPr lang="en-US" altLang="ko-KR" baseline="0" dirty="0" smtClean="0"/>
              <a:t>…</a:t>
            </a:r>
          </a:p>
          <a:p>
            <a:r>
              <a:rPr lang="ko-KR" altLang="en-US" baseline="0" dirty="0" err="1" smtClean="0"/>
              <a:t>빅데이터</a:t>
            </a:r>
            <a:r>
              <a:rPr lang="ko-KR" altLang="en-US" baseline="0" dirty="0" smtClean="0"/>
              <a:t> 분야는 사실 많이 적용되지 않았지만</a:t>
            </a:r>
            <a:r>
              <a:rPr lang="en-US" altLang="ko-KR" baseline="0" dirty="0" smtClean="0"/>
              <a:t>, </a:t>
            </a:r>
            <a:r>
              <a:rPr lang="ko-KR" altLang="en-US" baseline="0" dirty="0" smtClean="0"/>
              <a:t>해외에는 많이 적용</a:t>
            </a:r>
            <a:endParaRPr lang="en-US" altLang="ko-KR" baseline="0" dirty="0" smtClean="0"/>
          </a:p>
          <a:p>
            <a:r>
              <a:rPr lang="en-US" altLang="ko-KR" baseline="0" dirty="0" smtClean="0"/>
              <a:t>CDC</a:t>
            </a:r>
            <a:r>
              <a:rPr lang="ko-KR" altLang="en-US" baseline="0" dirty="0" smtClean="0"/>
              <a:t>는 기대하고 있는 분야입니다</a:t>
            </a:r>
            <a:r>
              <a:rPr lang="en-US" altLang="ko-KR" baseline="0" dirty="0" smtClean="0"/>
              <a:t>.</a:t>
            </a:r>
            <a:endParaRPr lang="en-US" altLang="ko-KR" dirty="0" smtClean="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52</a:t>
            </a:fld>
            <a:endParaRPr lang="en-US" dirty="0"/>
          </a:p>
        </p:txBody>
      </p:sp>
    </p:spTree>
    <p:extLst>
      <p:ext uri="{BB962C8B-B14F-4D97-AF65-F5344CB8AC3E}">
        <p14:creationId xmlns:p14="http://schemas.microsoft.com/office/powerpoint/2010/main" val="1433595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err="1" smtClean="0">
                <a:solidFill>
                  <a:schemeClr val="tx1"/>
                </a:solidFill>
                <a:effectLst/>
                <a:latin typeface="+mn-lt"/>
                <a:ea typeface="+mn-ea"/>
                <a:cs typeface="+mn-cs"/>
              </a:rPr>
              <a:t>Syncsort</a:t>
            </a:r>
            <a:r>
              <a:rPr lang="ko-KR" altLang="en-US" sz="1200" b="0" i="0" kern="1200" dirty="0" smtClean="0">
                <a:solidFill>
                  <a:schemeClr val="tx1"/>
                </a:solidFill>
                <a:effectLst/>
                <a:latin typeface="+mn-lt"/>
                <a:ea typeface="+mn-ea"/>
                <a:cs typeface="+mn-cs"/>
              </a:rPr>
              <a:t>와 데이터 통합 단순화</a:t>
            </a:r>
            <a:endParaRPr lang="en-US" altLang="ko-KR" sz="1200" b="0" i="0" kern="1200" dirty="0" smtClean="0">
              <a:solidFill>
                <a:schemeClr val="tx1"/>
              </a:solidFill>
              <a:effectLst/>
              <a:latin typeface="+mn-lt"/>
              <a:ea typeface="+mn-ea"/>
              <a:cs typeface="+mn-cs"/>
            </a:endParaRPr>
          </a:p>
          <a:p>
            <a:pPr marL="171450" indent="-171450">
              <a:buFontTx/>
              <a:buChar char="-"/>
            </a:pPr>
            <a:r>
              <a:rPr lang="en-US" altLang="ko-KR" sz="1200" b="0" i="0" kern="1200" dirty="0" smtClean="0">
                <a:solidFill>
                  <a:schemeClr val="tx1"/>
                </a:solidFill>
                <a:effectLst/>
                <a:latin typeface="+mn-lt"/>
                <a:ea typeface="+mn-ea"/>
                <a:cs typeface="+mn-cs"/>
              </a:rPr>
              <a:t>Access : </a:t>
            </a:r>
            <a:r>
              <a:rPr lang="ko-KR" altLang="en-US" sz="1200" b="0" i="0" kern="1200" dirty="0" smtClean="0">
                <a:solidFill>
                  <a:schemeClr val="tx1"/>
                </a:solidFill>
                <a:effectLst/>
                <a:latin typeface="+mn-lt"/>
                <a:ea typeface="+mn-ea"/>
                <a:cs typeface="+mn-cs"/>
              </a:rPr>
              <a:t>모든 데이터에 접근</a:t>
            </a:r>
            <a:endParaRPr lang="en-US" altLang="ko-KR" sz="1200" b="0" i="0" kern="1200" dirty="0" smtClean="0">
              <a:solidFill>
                <a:schemeClr val="tx1"/>
              </a:solidFill>
              <a:effectLst/>
              <a:latin typeface="+mn-lt"/>
              <a:ea typeface="+mn-ea"/>
              <a:cs typeface="+mn-cs"/>
            </a:endParaRPr>
          </a:p>
          <a:p>
            <a:pPr marL="171450" indent="-171450">
              <a:buFontTx/>
              <a:buChar char="-"/>
            </a:pPr>
            <a:r>
              <a:rPr lang="en-US" altLang="ko-KR" dirty="0" smtClean="0"/>
              <a:t>Integrate : </a:t>
            </a:r>
            <a:r>
              <a:rPr lang="ko-KR" altLang="en-US" dirty="0" smtClean="0"/>
              <a:t>일괄 처리 또는 </a:t>
            </a:r>
            <a:r>
              <a:rPr lang="ko-KR" altLang="en-US" dirty="0" err="1" smtClean="0"/>
              <a:t>스트리밍</a:t>
            </a:r>
            <a:r>
              <a:rPr lang="ko-KR" altLang="en-US" dirty="0" smtClean="0"/>
              <a:t> 데이터를 결합</a:t>
            </a:r>
            <a:r>
              <a:rPr lang="en-US" altLang="ko-KR" dirty="0" smtClean="0"/>
              <a:t>, </a:t>
            </a:r>
            <a:r>
              <a:rPr lang="ko-KR" altLang="en-US" dirty="0" smtClean="0"/>
              <a:t>변환</a:t>
            </a:r>
            <a:r>
              <a:rPr lang="en-US" altLang="ko-KR" dirty="0" smtClean="0"/>
              <a:t>, </a:t>
            </a:r>
            <a:r>
              <a:rPr lang="ko-KR" altLang="en-US" dirty="0" smtClean="0"/>
              <a:t>정리</a:t>
            </a:r>
            <a:r>
              <a:rPr lang="en-US" altLang="ko-KR" dirty="0" smtClean="0"/>
              <a:t>, </a:t>
            </a:r>
            <a:r>
              <a:rPr lang="ko-KR" altLang="en-US" dirty="0" smtClean="0"/>
              <a:t>중복 제거합니다</a:t>
            </a:r>
            <a:r>
              <a:rPr lang="en-US" altLang="ko-KR" dirty="0" smtClean="0"/>
              <a:t>. / </a:t>
            </a:r>
            <a:r>
              <a:rPr lang="ko-KR" altLang="en-US" dirty="0" smtClean="0"/>
              <a:t>배치 나 </a:t>
            </a:r>
            <a:r>
              <a:rPr lang="ko-KR" altLang="en-US" dirty="0" err="1" smtClean="0"/>
              <a:t>스트리밍</a:t>
            </a:r>
            <a:r>
              <a:rPr lang="ko-KR" altLang="en-US" dirty="0" smtClean="0"/>
              <a:t> 데이터를 조인</a:t>
            </a:r>
            <a:r>
              <a:rPr lang="en-US" altLang="ko-KR" dirty="0" smtClean="0"/>
              <a:t>, </a:t>
            </a:r>
            <a:r>
              <a:rPr lang="ko-KR" altLang="en-US" dirty="0" smtClean="0"/>
              <a:t>변환</a:t>
            </a:r>
            <a:r>
              <a:rPr lang="en-US" altLang="ko-KR" dirty="0" smtClean="0"/>
              <a:t>, </a:t>
            </a:r>
            <a:r>
              <a:rPr lang="ko-KR" altLang="en-US" dirty="0" err="1" smtClean="0"/>
              <a:t>클렌징</a:t>
            </a:r>
            <a:r>
              <a:rPr lang="en-US" altLang="ko-KR" dirty="0" smtClean="0"/>
              <a:t>, </a:t>
            </a:r>
            <a:r>
              <a:rPr lang="ko-KR" altLang="en-US" dirty="0" smtClean="0"/>
              <a:t>중복제거</a:t>
            </a:r>
            <a:endParaRPr lang="en-US" altLang="ko-KR" dirty="0" smtClean="0"/>
          </a:p>
          <a:p>
            <a:pPr marL="171450" indent="-171450">
              <a:buFontTx/>
              <a:buChar char="-"/>
            </a:pPr>
            <a:r>
              <a:rPr lang="en-US" altLang="ko-KR" dirty="0" smtClean="0"/>
              <a:t>Comply : </a:t>
            </a:r>
            <a:r>
              <a:rPr lang="ko-KR" altLang="en-US" dirty="0" smtClean="0"/>
              <a:t>모든 것을 보호</a:t>
            </a:r>
            <a:r>
              <a:rPr lang="en-US" altLang="ko-KR" dirty="0" smtClean="0"/>
              <a:t>, </a:t>
            </a:r>
            <a:r>
              <a:rPr lang="ko-KR" altLang="en-US" dirty="0" smtClean="0"/>
              <a:t>통제</a:t>
            </a:r>
            <a:r>
              <a:rPr lang="en-US" altLang="ko-KR" dirty="0" smtClean="0"/>
              <a:t>, </a:t>
            </a:r>
            <a:r>
              <a:rPr lang="ko-KR" altLang="en-US" dirty="0" smtClean="0"/>
              <a:t>관리 및 모니터링</a:t>
            </a:r>
            <a:endParaRPr lang="en-US" altLang="ko-KR" dirty="0" smtClean="0"/>
          </a:p>
          <a:p>
            <a:pPr marL="171450" indent="-171450">
              <a:buFontTx/>
              <a:buChar char="-"/>
            </a:pPr>
            <a:r>
              <a:rPr lang="en-US" altLang="ko-KR" dirty="0" smtClean="0"/>
              <a:t>Simplify</a:t>
            </a:r>
            <a:r>
              <a:rPr lang="en-US" altLang="ko-KR" baseline="0" dirty="0" smtClean="0"/>
              <a:t> : </a:t>
            </a:r>
            <a:r>
              <a:rPr lang="ko-KR" altLang="en-US" baseline="0" dirty="0" smtClean="0"/>
              <a:t>한 번 디자인하고</a:t>
            </a:r>
            <a:r>
              <a:rPr lang="en-US" altLang="ko-KR" baseline="0" dirty="0" smtClean="0"/>
              <a:t>, </a:t>
            </a:r>
            <a:r>
              <a:rPr lang="ko-KR" altLang="en-US" baseline="0" dirty="0" smtClean="0"/>
              <a:t>어디에나 배치하십시오</a:t>
            </a:r>
            <a:r>
              <a:rPr lang="en-US" altLang="ko-KR" baseline="0"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53</a:t>
            </a:fld>
            <a:endParaRPr lang="en-US" dirty="0"/>
          </a:p>
        </p:txBody>
      </p:sp>
    </p:spTree>
    <p:extLst>
      <p:ext uri="{BB962C8B-B14F-4D97-AF65-F5344CB8AC3E}">
        <p14:creationId xmlns:p14="http://schemas.microsoft.com/office/powerpoint/2010/main" val="3144300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고성능 </a:t>
            </a:r>
            <a:r>
              <a:rPr lang="en-US" altLang="ko-KR" dirty="0" smtClean="0"/>
              <a:t>Sort </a:t>
            </a:r>
            <a:r>
              <a:rPr lang="ko-KR" altLang="en-US" dirty="0" smtClean="0"/>
              <a:t>엔진을 기반으로 한 고성능 </a:t>
            </a:r>
            <a:r>
              <a:rPr lang="en-US" altLang="ko-KR" dirty="0" smtClean="0"/>
              <a:t>ETL </a:t>
            </a:r>
            <a:r>
              <a:rPr lang="ko-KR" altLang="en-US" dirty="0" smtClean="0"/>
              <a:t>솔루션</a:t>
            </a:r>
            <a:endParaRPr lang="en-US" altLang="ko-KR" dirty="0" smtClean="0"/>
          </a:p>
          <a:p>
            <a:r>
              <a:rPr lang="ko-KR" altLang="en-US" dirty="0" smtClean="0"/>
              <a:t>속도에 초점을 맞춘 </a:t>
            </a:r>
            <a:r>
              <a:rPr lang="en-US" altLang="ko-KR" dirty="0" smtClean="0"/>
              <a:t>ETL </a:t>
            </a:r>
            <a:r>
              <a:rPr lang="ko-KR" altLang="en-US" dirty="0" smtClean="0"/>
              <a:t>솔루션</a:t>
            </a:r>
            <a:endParaRPr lang="en-US" altLang="ko-KR" dirty="0" smtClean="0"/>
          </a:p>
          <a:p>
            <a:r>
              <a:rPr lang="ko-KR" altLang="en-US" dirty="0" err="1" smtClean="0"/>
              <a:t>하둡</a:t>
            </a:r>
            <a:r>
              <a:rPr lang="ko-KR" altLang="en-US" dirty="0" smtClean="0"/>
              <a:t> </a:t>
            </a:r>
            <a:r>
              <a:rPr lang="en-US" altLang="ko-KR" dirty="0" smtClean="0"/>
              <a:t>ETL</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55</a:t>
            </a:fld>
            <a:endParaRPr lang="en-US" dirty="0"/>
          </a:p>
        </p:txBody>
      </p:sp>
    </p:spTree>
    <p:extLst>
      <p:ext uri="{BB962C8B-B14F-4D97-AF65-F5344CB8AC3E}">
        <p14:creationId xmlns:p14="http://schemas.microsoft.com/office/powerpoint/2010/main" val="2351126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이 슬라이드는 </a:t>
            </a:r>
            <a:r>
              <a:rPr lang="en-US" altLang="ko-KR" dirty="0" smtClean="0"/>
              <a:t>Connect CDC </a:t>
            </a:r>
            <a:r>
              <a:rPr lang="ko-KR" altLang="en-US" dirty="0" smtClean="0"/>
              <a:t>사용 이미지입니다</a:t>
            </a:r>
            <a:r>
              <a:rPr lang="en-US" altLang="ko-KR" dirty="0" smtClean="0"/>
              <a:t>.</a:t>
            </a:r>
          </a:p>
          <a:p>
            <a:endParaRPr lang="en-US" altLang="ko-KR" dirty="0" smtClean="0"/>
          </a:p>
          <a:p>
            <a:r>
              <a:rPr lang="ko-KR" altLang="en-US" dirty="0" smtClean="0"/>
              <a:t>소스 </a:t>
            </a:r>
            <a:r>
              <a:rPr lang="en-US" altLang="ko-KR" dirty="0" smtClean="0"/>
              <a:t>RDBMS</a:t>
            </a:r>
            <a:r>
              <a:rPr lang="ko-KR" altLang="en-US" dirty="0" smtClean="0"/>
              <a:t>로서 </a:t>
            </a:r>
            <a:r>
              <a:rPr lang="en-US" altLang="ko-KR" dirty="0" smtClean="0"/>
              <a:t>Oracle / </a:t>
            </a:r>
            <a:r>
              <a:rPr lang="en-US" altLang="ko-KR" dirty="0" err="1" smtClean="0"/>
              <a:t>SQLServer</a:t>
            </a:r>
            <a:r>
              <a:rPr lang="en-US" altLang="ko-KR" dirty="0" smtClean="0"/>
              <a:t> / IBMDB2 ...</a:t>
            </a:r>
            <a:r>
              <a:rPr lang="en-US" altLang="ko-KR" dirty="0" err="1" smtClean="0"/>
              <a:t>etc</a:t>
            </a:r>
            <a:r>
              <a:rPr lang="ko-KR" altLang="en-US" dirty="0" smtClean="0"/>
              <a:t>를 지원합니다</a:t>
            </a:r>
            <a:r>
              <a:rPr lang="en-US" altLang="ko-KR" dirty="0" smtClean="0"/>
              <a:t>.</a:t>
            </a:r>
          </a:p>
          <a:p>
            <a:endParaRPr lang="en-US" altLang="ko-KR" dirty="0" smtClean="0"/>
          </a:p>
          <a:p>
            <a:r>
              <a:rPr lang="en-US" altLang="ko-KR" dirty="0" smtClean="0"/>
              <a:t>SQL </a:t>
            </a:r>
            <a:r>
              <a:rPr lang="ko-KR" altLang="en-US" dirty="0" smtClean="0"/>
              <a:t>문이 소스 측 </a:t>
            </a:r>
            <a:r>
              <a:rPr lang="en-US" altLang="ko-KR" dirty="0" smtClean="0"/>
              <a:t>RDBMS</a:t>
            </a:r>
            <a:r>
              <a:rPr lang="ko-KR" altLang="en-US" dirty="0" smtClean="0"/>
              <a:t>로 실행된 후 해당 </a:t>
            </a:r>
            <a:r>
              <a:rPr lang="en-US" altLang="ko-KR" dirty="0" smtClean="0"/>
              <a:t>SQL</a:t>
            </a:r>
            <a:r>
              <a:rPr lang="ko-KR" altLang="en-US" dirty="0" smtClean="0"/>
              <a:t>은 </a:t>
            </a:r>
            <a:r>
              <a:rPr lang="en-US" altLang="ko-KR" dirty="0" smtClean="0"/>
              <a:t>Connect CDC </a:t>
            </a:r>
            <a:r>
              <a:rPr lang="ko-KR" altLang="en-US" dirty="0" smtClean="0"/>
              <a:t>를 통해 목표</a:t>
            </a:r>
            <a:r>
              <a:rPr lang="en-US" altLang="ko-KR" dirty="0" smtClean="0"/>
              <a:t>(</a:t>
            </a:r>
            <a:r>
              <a:rPr lang="ko-KR" altLang="en-US" dirty="0" err="1" smtClean="0"/>
              <a:t>타겟</a:t>
            </a:r>
            <a:r>
              <a:rPr lang="en-US" altLang="ko-KR" dirty="0" smtClean="0"/>
              <a:t>)</a:t>
            </a:r>
            <a:r>
              <a:rPr lang="ko-KR" altLang="en-US" dirty="0" smtClean="0"/>
              <a:t> </a:t>
            </a:r>
            <a:r>
              <a:rPr lang="en-US" altLang="ko-KR" dirty="0" smtClean="0"/>
              <a:t>RDBMS</a:t>
            </a:r>
            <a:r>
              <a:rPr lang="ko-KR" altLang="en-US" dirty="0" smtClean="0"/>
              <a:t>로 복제됩니다</a:t>
            </a:r>
            <a:r>
              <a:rPr lang="en-US" altLang="ko-KR" dirty="0" smtClean="0"/>
              <a:t>.</a:t>
            </a:r>
          </a:p>
          <a:p>
            <a:r>
              <a:rPr lang="ko-KR" altLang="en-US" dirty="0" smtClean="0"/>
              <a:t>대상 </a:t>
            </a:r>
            <a:r>
              <a:rPr lang="en-US" altLang="ko-KR" dirty="0" smtClean="0"/>
              <a:t>RDBMS</a:t>
            </a:r>
            <a:r>
              <a:rPr lang="ko-KR" altLang="en-US" dirty="0" smtClean="0"/>
              <a:t>로서 일반 </a:t>
            </a:r>
            <a:r>
              <a:rPr lang="en-US" altLang="ko-KR" dirty="0" smtClean="0"/>
              <a:t>RDBMS(Oracle, </a:t>
            </a:r>
            <a:r>
              <a:rPr lang="en-US" altLang="ko-KR" dirty="0" err="1" smtClean="0"/>
              <a:t>sqlserver</a:t>
            </a:r>
            <a:r>
              <a:rPr lang="en-US" altLang="ko-KR" dirty="0" smtClean="0"/>
              <a:t>, Teradata </a:t>
            </a:r>
            <a:r>
              <a:rPr lang="en-US" altLang="ko-KR" dirty="0" err="1" smtClean="0"/>
              <a:t>etc</a:t>
            </a:r>
            <a:r>
              <a:rPr lang="en-US" altLang="ko-KR" dirty="0" smtClean="0"/>
              <a:t>)</a:t>
            </a:r>
            <a:r>
              <a:rPr lang="ko-KR" altLang="en-US" dirty="0" smtClean="0"/>
              <a:t>를 지원하며</a:t>
            </a:r>
            <a:r>
              <a:rPr lang="en-US" altLang="ko-KR" dirty="0" smtClean="0"/>
              <a:t>, </a:t>
            </a:r>
            <a:r>
              <a:rPr lang="ko-KR" altLang="en-US" dirty="0" err="1" smtClean="0"/>
              <a:t>클라우드</a:t>
            </a:r>
            <a:r>
              <a:rPr lang="ko-KR" altLang="en-US" dirty="0" smtClean="0"/>
              <a:t> 데이터베이스 및 </a:t>
            </a:r>
            <a:r>
              <a:rPr lang="ko-KR" altLang="en-US" dirty="0" err="1" smtClean="0"/>
              <a:t>스트리밍은</a:t>
            </a:r>
            <a:r>
              <a:rPr lang="ko-KR" altLang="en-US" dirty="0" smtClean="0"/>
              <a:t> 메시지 큐를 선호한다</a:t>
            </a:r>
            <a:r>
              <a:rPr lang="en-US" altLang="ko-KR" dirty="0" smtClean="0"/>
              <a:t>.</a:t>
            </a:r>
          </a:p>
          <a:p>
            <a:endParaRPr lang="en-US" altLang="ko-KR" dirty="0" smtClean="0"/>
          </a:p>
          <a:p>
            <a:r>
              <a:rPr lang="ko-KR" altLang="en-US" dirty="0" smtClean="0"/>
              <a:t>화면의 중심은 </a:t>
            </a:r>
            <a:r>
              <a:rPr lang="en-US" altLang="ko-KR" dirty="0" smtClean="0"/>
              <a:t>Connect CDC</a:t>
            </a:r>
            <a:r>
              <a:rPr lang="ko-KR" altLang="en-US" dirty="0" smtClean="0"/>
              <a:t>가 지원하는 복제 토폴로지의 조합입니다</a:t>
            </a:r>
            <a:r>
              <a:rPr lang="en-US" altLang="ko-KR" dirty="0" smtClean="0"/>
              <a:t>.</a:t>
            </a:r>
          </a:p>
          <a:p>
            <a:r>
              <a:rPr lang="en-US" altLang="ko-KR" dirty="0" smtClean="0"/>
              <a:t>Connect</a:t>
            </a:r>
            <a:r>
              <a:rPr lang="ko-KR" altLang="en-US" dirty="0" smtClean="0"/>
              <a:t> </a:t>
            </a:r>
            <a:r>
              <a:rPr lang="en-US" altLang="ko-KR" dirty="0" smtClean="0"/>
              <a:t>CDC</a:t>
            </a:r>
            <a:r>
              <a:rPr lang="ko-KR" altLang="en-US" dirty="0" smtClean="0"/>
              <a:t>는 일반 토폴로지와 호환됩니다</a:t>
            </a:r>
            <a:r>
              <a:rPr lang="en-US" altLang="ko-KR" dirty="0" smtClean="0"/>
              <a:t>.</a:t>
            </a:r>
            <a:endParaRPr lang="en-US" dirty="0" smtClean="0"/>
          </a:p>
          <a:p>
            <a:endParaRPr lang="en-US" dirty="0" smtClean="0"/>
          </a:p>
          <a:p>
            <a:endParaRPr lang="en-US" dirty="0" smtClean="0"/>
          </a:p>
          <a:p>
            <a:r>
              <a:rPr lang="en-US" dirty="0" smtClean="0"/>
              <a:t>This </a:t>
            </a:r>
            <a:r>
              <a:rPr lang="en-US" dirty="0"/>
              <a:t>slide is </a:t>
            </a:r>
            <a:r>
              <a:rPr lang="en-US" altLang="ja-JP" sz="1200" b="1" dirty="0"/>
              <a:t>Connect</a:t>
            </a:r>
            <a:r>
              <a:rPr lang="en-US" altLang="ja-JP" sz="1200" dirty="0"/>
              <a:t> CDC Usage image.</a:t>
            </a:r>
          </a:p>
          <a:p>
            <a:endParaRPr lang="en-US" dirty="0"/>
          </a:p>
          <a:p>
            <a:r>
              <a:rPr lang="en-US" altLang="ja-JP" dirty="0"/>
              <a:t>As the source RDBMS it </a:t>
            </a:r>
            <a:r>
              <a:rPr lang="en-US" dirty="0"/>
              <a:t>support Oracle/</a:t>
            </a:r>
            <a:r>
              <a:rPr lang="en-US" dirty="0" err="1"/>
              <a:t>SQLServer</a:t>
            </a:r>
            <a:r>
              <a:rPr lang="en-US" dirty="0"/>
              <a:t>/IBMDB2 …etc .</a:t>
            </a:r>
          </a:p>
          <a:p>
            <a:endParaRPr lang="en-US" dirty="0"/>
          </a:p>
          <a:p>
            <a:r>
              <a:rPr lang="en-US" dirty="0"/>
              <a:t>After the SQL statement is executed to Source side RDBMS, that SQL is replicated to </a:t>
            </a:r>
          </a:p>
          <a:p>
            <a:r>
              <a:rPr lang="en-US" dirty="0"/>
              <a:t>Target</a:t>
            </a:r>
            <a:r>
              <a:rPr lang="ja-JP" altLang="en-US" dirty="0"/>
              <a:t> </a:t>
            </a:r>
            <a:r>
              <a:rPr lang="en-US" dirty="0"/>
              <a:t>RDBMS via Connect</a:t>
            </a:r>
            <a:r>
              <a:rPr lang="ja-JP" altLang="en-US" dirty="0"/>
              <a:t> </a:t>
            </a:r>
            <a:r>
              <a:rPr lang="en-US" dirty="0"/>
              <a:t>CDC.</a:t>
            </a:r>
          </a:p>
          <a:p>
            <a:r>
              <a:rPr lang="en-US" dirty="0"/>
              <a:t>As Target RDBMS, it supports </a:t>
            </a:r>
            <a:r>
              <a:rPr lang="en-US" altLang="ja-JP" dirty="0"/>
              <a:t>general</a:t>
            </a:r>
            <a:r>
              <a:rPr lang="en-US" dirty="0"/>
              <a:t> RDBMS(it means </a:t>
            </a:r>
            <a:r>
              <a:rPr lang="en-US" dirty="0" err="1"/>
              <a:t>oracle,sqlserver,Teradata</a:t>
            </a:r>
            <a:r>
              <a:rPr lang="en-US" dirty="0"/>
              <a:t> ..etc), Cloud database and streaming, likes  Message Queue.</a:t>
            </a:r>
          </a:p>
          <a:p>
            <a:endParaRPr lang="en-US" dirty="0"/>
          </a:p>
          <a:p>
            <a:r>
              <a:rPr lang="en-US" dirty="0"/>
              <a:t>The center of the screen is a combination of replication topologies supported by </a:t>
            </a:r>
            <a:r>
              <a:rPr lang="en-US" dirty="0" err="1"/>
              <a:t>ConnectCDC</a:t>
            </a:r>
            <a:r>
              <a:rPr lang="en-US" dirty="0"/>
              <a:t>.</a:t>
            </a:r>
          </a:p>
          <a:p>
            <a:r>
              <a:rPr lang="en-US" dirty="0"/>
              <a:t>Connect CDC is compatible with general topology.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21F84-3932-4F21-9779-FA499BC3024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208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smtClean="0"/>
              <a:t>Centerbridge</a:t>
            </a:r>
            <a:r>
              <a:rPr lang="en-US" altLang="ko-KR" dirty="0" smtClean="0"/>
              <a:t> </a:t>
            </a:r>
            <a:r>
              <a:rPr lang="ko-KR" altLang="en-US" dirty="0" err="1" smtClean="0"/>
              <a:t>파트너스</a:t>
            </a:r>
            <a:r>
              <a:rPr lang="ko-KR" altLang="en-US" dirty="0" smtClean="0"/>
              <a:t> </a:t>
            </a:r>
            <a:r>
              <a:rPr lang="en-US" altLang="ko-KR" dirty="0" smtClean="0"/>
              <a:t>: 2005</a:t>
            </a:r>
            <a:r>
              <a:rPr lang="ko-KR" altLang="en-US" dirty="0" smtClean="0"/>
              <a:t>년 설립</a:t>
            </a:r>
            <a:r>
              <a:rPr lang="en-US" altLang="ko-KR" dirty="0" smtClean="0"/>
              <a:t>. $25Billion ($250</a:t>
            </a:r>
            <a:r>
              <a:rPr lang="ko-KR" altLang="en-US" dirty="0" smtClean="0"/>
              <a:t>억</a:t>
            </a:r>
            <a:r>
              <a:rPr lang="en-US" altLang="ko-KR" dirty="0" smtClean="0"/>
              <a:t>, 28</a:t>
            </a:r>
            <a:r>
              <a:rPr lang="ko-KR" altLang="en-US" dirty="0" smtClean="0"/>
              <a:t>조</a:t>
            </a:r>
            <a:r>
              <a:rPr lang="en-US" altLang="ko-KR" dirty="0" smtClean="0"/>
              <a:t>)</a:t>
            </a:r>
          </a:p>
          <a:p>
            <a:endParaRPr lang="en-US" altLang="ko-KR" dirty="0" smtClean="0"/>
          </a:p>
          <a:p>
            <a:r>
              <a:rPr lang="ko-KR" altLang="en-US" dirty="0" smtClean="0"/>
              <a:t>우리는 많은 대기업에서 </a:t>
            </a:r>
            <a:r>
              <a:rPr lang="en-US" altLang="ko-KR" dirty="0" smtClean="0"/>
              <a:t>C-</a:t>
            </a:r>
            <a:r>
              <a:rPr lang="ko-KR" altLang="en-US" dirty="0" smtClean="0"/>
              <a:t>레벨 임원들을 위해 레이더 스크린에 높은 두 가지 핵심 가치 제안에 초점을 맞춘 정보 관리의 하위 부문인 </a:t>
            </a:r>
            <a:r>
              <a:rPr lang="ko-KR" altLang="en-US" dirty="0" err="1" smtClean="0"/>
              <a:t>빅</a:t>
            </a:r>
            <a:r>
              <a:rPr lang="ko-KR" altLang="en-US" dirty="0" smtClean="0"/>
              <a:t> 아이언 투 </a:t>
            </a:r>
            <a:r>
              <a:rPr lang="ko-KR" altLang="en-US" dirty="0" err="1" smtClean="0"/>
              <a:t>빅</a:t>
            </a:r>
            <a:r>
              <a:rPr lang="ko-KR" altLang="en-US" dirty="0" smtClean="0"/>
              <a:t> 데이터 공간의 리더로 자리매김했다</a:t>
            </a:r>
            <a:r>
              <a:rPr lang="en-US" altLang="ko-KR" dirty="0" smtClean="0"/>
              <a:t>.</a:t>
            </a:r>
          </a:p>
          <a:p>
            <a:r>
              <a:rPr lang="en-US" altLang="ko-KR" dirty="0" smtClean="0"/>
              <a:t>1. </a:t>
            </a:r>
            <a:r>
              <a:rPr lang="ko-KR" altLang="en-US" dirty="0" smtClean="0"/>
              <a:t>기존 환경에서 실행되는 트랜잭션 애플리케이션</a:t>
            </a:r>
            <a:r>
              <a:rPr lang="en-US" altLang="ko-KR" dirty="0" smtClean="0"/>
              <a:t>(</a:t>
            </a:r>
            <a:r>
              <a:rPr lang="ko-KR" altLang="en-US" dirty="0" smtClean="0"/>
              <a:t>일반적으로 </a:t>
            </a:r>
            <a:r>
              <a:rPr lang="ko-KR" altLang="en-US" dirty="0" err="1" smtClean="0"/>
              <a:t>메인프레임</a:t>
            </a:r>
            <a:r>
              <a:rPr lang="ko-KR" altLang="en-US" dirty="0" smtClean="0"/>
              <a:t> 또는 </a:t>
            </a:r>
            <a:r>
              <a:rPr lang="en-US" altLang="ko-KR" dirty="0" smtClean="0"/>
              <a:t>IBM </a:t>
            </a:r>
            <a:r>
              <a:rPr lang="en-US" altLang="ko-KR" dirty="0" err="1" smtClean="0"/>
              <a:t>i</a:t>
            </a:r>
            <a:r>
              <a:rPr lang="en-US" altLang="ko-KR" dirty="0" smtClean="0"/>
              <a:t>)</a:t>
            </a:r>
            <a:r>
              <a:rPr lang="ko-KR" altLang="en-US" dirty="0" smtClean="0"/>
              <a:t>인 기존 데이터 시스템의 비용을 절감하고 성능과 가용성을 개선해야 함 </a:t>
            </a:r>
          </a:p>
          <a:p>
            <a:r>
              <a:rPr lang="en-US" altLang="ko-KR" dirty="0" smtClean="0"/>
              <a:t>2. </a:t>
            </a:r>
            <a:r>
              <a:rPr lang="ko-KR" altLang="en-US" dirty="0" smtClean="0"/>
              <a:t>이러한 시스템</a:t>
            </a:r>
            <a:r>
              <a:rPr lang="en-US" altLang="ko-KR" dirty="0" smtClean="0"/>
              <a:t>(</a:t>
            </a:r>
            <a:r>
              <a:rPr lang="ko-KR" altLang="en-US" dirty="0" smtClean="0"/>
              <a:t>폐쇄 시스템</a:t>
            </a:r>
            <a:r>
              <a:rPr lang="en-US" altLang="ko-KR" dirty="0" smtClean="0"/>
              <a:t>)</a:t>
            </a:r>
            <a:r>
              <a:rPr lang="ko-KR" altLang="en-US" dirty="0" smtClean="0"/>
              <a:t>에서 데이터를 </a:t>
            </a:r>
            <a:r>
              <a:rPr lang="ko-KR" altLang="en-US" dirty="0" err="1" smtClean="0"/>
              <a:t>소싱하고</a:t>
            </a:r>
            <a:r>
              <a:rPr lang="ko-KR" altLang="en-US" dirty="0" smtClean="0"/>
              <a:t> 해당 데이터를 분산하여 차세대 분석 환경에서 사용할 수 있도록 해야 함</a:t>
            </a:r>
          </a:p>
          <a:p>
            <a:endParaRPr lang="ko-KR" altLang="en-US" dirty="0" smtClean="0"/>
          </a:p>
          <a:p>
            <a:r>
              <a:rPr lang="ko-KR" altLang="en-US" dirty="0" smtClean="0"/>
              <a:t>이 강력한 위치를 바탕으로 우리는 새로운 목적의식을 가지고 앞으로 나아가고 있다</a:t>
            </a:r>
            <a:r>
              <a:rPr lang="en-US" altLang="ko-KR" dirty="0" smtClean="0"/>
              <a:t>.</a:t>
            </a:r>
            <a:endParaRPr lang="en-US" dirty="0" smtClean="0"/>
          </a:p>
          <a:p>
            <a:endParaRPr lang="en-US" dirty="0" smtClean="0"/>
          </a:p>
          <a:p>
            <a:r>
              <a:rPr lang="en-US" dirty="0" smtClean="0"/>
              <a:t>We </a:t>
            </a:r>
            <a:r>
              <a:rPr lang="en-US" dirty="0"/>
              <a:t>have become established as the leader in the Big Iron to Big Data space,</a:t>
            </a:r>
            <a:r>
              <a:rPr lang="en-US" baseline="0" dirty="0"/>
              <a:t> </a:t>
            </a:r>
            <a:r>
              <a:rPr lang="en-US" dirty="0"/>
              <a:t>a sub-segment of information</a:t>
            </a:r>
            <a:r>
              <a:rPr lang="en-US" baseline="0" dirty="0"/>
              <a:t> management that is focused on two core value propositions that are high on the radar screen for C-level execs at many large enterprises:</a:t>
            </a:r>
            <a:br>
              <a:rPr lang="en-US" baseline="0" dirty="0"/>
            </a:br>
            <a:endParaRPr lang="en-US" dirty="0"/>
          </a:p>
          <a:p>
            <a:pPr marL="228600" indent="-228600">
              <a:buFont typeface="+mj-lt"/>
              <a:buAutoNum type="arabicPeriod"/>
            </a:pPr>
            <a:r>
              <a:rPr lang="en-US" dirty="0"/>
              <a:t>Need that enterprises have</a:t>
            </a:r>
            <a:r>
              <a:rPr lang="en-US" baseline="0" dirty="0"/>
              <a:t> to reduce the cost and improve the performance and availability of traditional data systems, which tend to be transactional applications that run in legacy environments – generally mainframe or I</a:t>
            </a:r>
            <a:r>
              <a:rPr lang="en-US" b="0" baseline="0" dirty="0"/>
              <a:t>BM</a:t>
            </a:r>
            <a:r>
              <a:rPr lang="en-US" baseline="0" dirty="0"/>
              <a:t> i </a:t>
            </a:r>
            <a:br>
              <a:rPr lang="en-US" baseline="0" dirty="0"/>
            </a:br>
            <a:endParaRPr lang="en-US" baseline="0" dirty="0"/>
          </a:p>
          <a:p>
            <a:pPr marL="228600" indent="-228600">
              <a:buFont typeface="+mj-lt"/>
              <a:buAutoNum type="arabicPeriod"/>
            </a:pPr>
            <a:r>
              <a:rPr lang="en-US" baseline="0" dirty="0"/>
              <a:t>Need to source data from those systems (closed systems) and liberate that data to make it available to next generation analytic environments</a:t>
            </a:r>
          </a:p>
          <a:p>
            <a:pPr marL="228600" indent="-228600">
              <a:buFont typeface="+mj-lt"/>
              <a:buAutoNum type="arabicPeriod"/>
            </a:pPr>
            <a:endParaRPr lang="en-US" baseline="0" dirty="0"/>
          </a:p>
          <a:p>
            <a:pPr marL="228600" indent="-228600">
              <a:buFont typeface="+mj-lt"/>
              <a:buAutoNum type="arabicPeriod"/>
            </a:pPr>
            <a:endParaRPr lang="en-US" baseline="0" dirty="0"/>
          </a:p>
          <a:p>
            <a:pPr marL="0" indent="0">
              <a:buFont typeface="+mj-lt"/>
              <a:buNone/>
            </a:pPr>
            <a:r>
              <a:rPr lang="en-US" baseline="0" dirty="0"/>
              <a:t>Building on this strong position, we are moving forward, advancing data, with a new sense of purpose </a:t>
            </a:r>
            <a:r>
              <a:rPr lang="mr-IN" baseline="0" dirty="0"/>
              <a:t>…</a:t>
            </a:r>
            <a:endParaRPr lang="en-US" baseline="0" dirty="0"/>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D8761D4C-C904-4EE9-BE6F-AF268C178F23}" type="slidenum">
              <a:rPr lang="en-US" smtClean="0"/>
              <a:t>5</a:t>
            </a:fld>
            <a:endParaRPr lang="en-US" dirty="0"/>
          </a:p>
        </p:txBody>
      </p:sp>
    </p:spTree>
    <p:extLst>
      <p:ext uri="{BB962C8B-B14F-4D97-AF65-F5344CB8AC3E}">
        <p14:creationId xmlns:p14="http://schemas.microsoft.com/office/powerpoint/2010/main" val="13815035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ko-KR" altLang="en-US" dirty="0" smtClean="0"/>
              <a:t>여기서부터</a:t>
            </a:r>
            <a:r>
              <a:rPr kumimoji="1" lang="en-US" altLang="ko-KR" dirty="0" smtClean="0"/>
              <a:t>, </a:t>
            </a:r>
            <a:r>
              <a:rPr kumimoji="1" lang="ko-KR" altLang="en-US" dirty="0" smtClean="0"/>
              <a:t>나는 </a:t>
            </a:r>
            <a:r>
              <a:rPr kumimoji="1" lang="en-US" altLang="ko-KR" dirty="0" smtClean="0"/>
              <a:t>Connect CDC</a:t>
            </a:r>
            <a:r>
              <a:rPr kumimoji="1" lang="ko-KR" altLang="en-US" dirty="0" smtClean="0"/>
              <a:t>의 주요 특징에 대해 설명하겠다</a:t>
            </a:r>
            <a:r>
              <a:rPr kumimoji="1" lang="en-US" altLang="ko-KR" dirty="0" smtClean="0"/>
              <a:t>.</a:t>
            </a:r>
          </a:p>
          <a:p>
            <a:endParaRPr kumimoji="1" lang="en-US" altLang="ko-KR" dirty="0" smtClean="0"/>
          </a:p>
          <a:p>
            <a:r>
              <a:rPr kumimoji="1" lang="ko-KR" altLang="en-US" dirty="0" smtClean="0"/>
              <a:t>연결 </a:t>
            </a:r>
            <a:r>
              <a:rPr kumimoji="1" lang="en-US" altLang="ko-KR" dirty="0" smtClean="0"/>
              <a:t>CDC</a:t>
            </a:r>
            <a:r>
              <a:rPr kumimoji="1" lang="ko-KR" altLang="en-US" dirty="0" smtClean="0"/>
              <a:t>는 로그 기반 </a:t>
            </a:r>
            <a:r>
              <a:rPr kumimoji="1" lang="en-US" altLang="ko-KR" dirty="0" smtClean="0"/>
              <a:t>Change Data Capture </a:t>
            </a:r>
            <a:r>
              <a:rPr kumimoji="1" lang="ko-KR" altLang="en-US" dirty="0" smtClean="0"/>
              <a:t>입니다</a:t>
            </a:r>
            <a:r>
              <a:rPr kumimoji="1" lang="en-US" altLang="ko-KR" dirty="0" smtClean="0"/>
              <a:t>.</a:t>
            </a:r>
          </a:p>
          <a:p>
            <a:r>
              <a:rPr kumimoji="1" lang="en-US" altLang="ko-KR" dirty="0" smtClean="0"/>
              <a:t>CDC</a:t>
            </a:r>
            <a:r>
              <a:rPr kumimoji="1" lang="ko-KR" altLang="en-US" dirty="0" smtClean="0"/>
              <a:t>를 연결하여 </a:t>
            </a:r>
            <a:r>
              <a:rPr kumimoji="1" lang="en-US" altLang="ko-KR" dirty="0" smtClean="0"/>
              <a:t>RDBMS</a:t>
            </a:r>
            <a:r>
              <a:rPr kumimoji="1" lang="ko-KR" altLang="en-US" dirty="0" smtClean="0"/>
              <a:t>의 기록 로그에서 변경 데이터를 추출하여 대상에 적용하십시오</a:t>
            </a:r>
            <a:r>
              <a:rPr kumimoji="1" lang="en-US" altLang="ko-KR" dirty="0" smtClean="0"/>
              <a:t>.</a:t>
            </a:r>
          </a:p>
          <a:p>
            <a:endParaRPr kumimoji="1" lang="en-US" altLang="ko-KR" dirty="0" smtClean="0"/>
          </a:p>
          <a:p>
            <a:r>
              <a:rPr kumimoji="1" lang="ko-KR" altLang="en-US" dirty="0" smtClean="0"/>
              <a:t>또한 </a:t>
            </a:r>
            <a:r>
              <a:rPr kumimoji="1" lang="ko-KR" altLang="en-US" dirty="0" err="1" smtClean="0"/>
              <a:t>회복성이</a:t>
            </a:r>
            <a:r>
              <a:rPr kumimoji="1" lang="ko-KR" altLang="en-US" dirty="0" smtClean="0"/>
              <a:t> 고려된다</a:t>
            </a:r>
            <a:r>
              <a:rPr kumimoji="1" lang="en-US" altLang="ko-KR" dirty="0" smtClean="0"/>
              <a:t>. </a:t>
            </a:r>
          </a:p>
          <a:p>
            <a:r>
              <a:rPr kumimoji="1" lang="ko-KR" altLang="en-US" dirty="0" smtClean="0"/>
              <a:t>네트워크 장애가 발생하면 </a:t>
            </a:r>
            <a:r>
              <a:rPr kumimoji="1" lang="en-US" altLang="ko-KR" dirty="0" smtClean="0"/>
              <a:t>CDC </a:t>
            </a:r>
            <a:r>
              <a:rPr kumimoji="1" lang="ko-KR" altLang="en-US" dirty="0" smtClean="0"/>
              <a:t>연결은 수동 개입이나 재동기화 없이도 자동으로 복구할 수 있다</a:t>
            </a:r>
            <a:r>
              <a:rPr kumimoji="1" lang="en-US" altLang="ko-KR" dirty="0" smtClean="0"/>
              <a:t>.</a:t>
            </a:r>
          </a:p>
          <a:p>
            <a:endParaRPr kumimoji="1" lang="en-US" altLang="ko-KR" dirty="0" smtClean="0"/>
          </a:p>
          <a:p>
            <a:endParaRPr kumimoji="1" lang="en-US" altLang="ko-KR" dirty="0" smtClean="0"/>
          </a:p>
          <a:p>
            <a:r>
              <a:rPr kumimoji="1" lang="ko-KR" altLang="en-US" dirty="0" smtClean="0"/>
              <a:t>그리고</a:t>
            </a:r>
            <a:r>
              <a:rPr kumimoji="1" lang="en-US" altLang="ko-KR" dirty="0" smtClean="0"/>
              <a:t>, Connect CDC</a:t>
            </a:r>
            <a:r>
              <a:rPr kumimoji="1" lang="ko-KR" altLang="en-US" dirty="0" smtClean="0"/>
              <a:t>는 </a:t>
            </a:r>
            <a:r>
              <a:rPr kumimoji="1" lang="ko-KR" altLang="en-US" dirty="0" err="1" smtClean="0"/>
              <a:t>클라우드에</a:t>
            </a:r>
            <a:r>
              <a:rPr kumimoji="1" lang="ko-KR" altLang="en-US" dirty="0" smtClean="0"/>
              <a:t> 대한 사내</a:t>
            </a:r>
            <a:r>
              <a:rPr kumimoji="1" lang="en-US" altLang="ko-KR" dirty="0" smtClean="0"/>
              <a:t>, </a:t>
            </a:r>
            <a:r>
              <a:rPr kumimoji="1" lang="ko-KR" altLang="en-US" dirty="0" err="1" smtClean="0"/>
              <a:t>스트리밍에</a:t>
            </a:r>
            <a:r>
              <a:rPr kumimoji="1" lang="ko-KR" altLang="en-US" dirty="0" smtClean="0"/>
              <a:t> 대한 사내 등 다양한 플랫폼을 지원한다</a:t>
            </a:r>
            <a:r>
              <a:rPr kumimoji="1" lang="en-US" altLang="ko-KR" dirty="0" smtClean="0"/>
              <a:t>.</a:t>
            </a:r>
          </a:p>
          <a:p>
            <a:endParaRPr kumimoji="1" lang="en-US" altLang="ko-KR" dirty="0" smtClean="0"/>
          </a:p>
          <a:p>
            <a:r>
              <a:rPr kumimoji="1" lang="ko-KR" altLang="en-US" dirty="0" smtClean="0"/>
              <a:t>그리고</a:t>
            </a:r>
            <a:r>
              <a:rPr kumimoji="1" lang="en-US" altLang="ko-KR" dirty="0" smtClean="0"/>
              <a:t>, Connect CDC</a:t>
            </a:r>
            <a:r>
              <a:rPr kumimoji="1" lang="ko-KR" altLang="en-US" dirty="0" smtClean="0"/>
              <a:t>는 인프라의 요구를 유연하게 충족하기 위해 다양한 토폴로지를 지원한다</a:t>
            </a:r>
            <a:r>
              <a:rPr kumimoji="1" lang="en-US" altLang="ko-KR" dirty="0" smtClean="0"/>
              <a:t>.</a:t>
            </a:r>
            <a:endParaRPr kumimoji="1" lang="en-US" altLang="ja-JP" dirty="0" smtClean="0"/>
          </a:p>
          <a:p>
            <a:endParaRPr kumimoji="1" lang="en-US" altLang="ja-JP" dirty="0" smtClean="0"/>
          </a:p>
          <a:p>
            <a:r>
              <a:rPr kumimoji="1" lang="en-US" altLang="ja-JP" dirty="0" smtClean="0"/>
              <a:t>From </a:t>
            </a:r>
            <a:r>
              <a:rPr kumimoji="1" lang="en-US" altLang="ja-JP" dirty="0"/>
              <a:t>here, I explain a main features of Connect CDC.</a:t>
            </a:r>
          </a:p>
          <a:p>
            <a:endParaRPr kumimoji="1" lang="en-US" altLang="ja-JP" dirty="0"/>
          </a:p>
          <a:p>
            <a:r>
              <a:rPr kumimoji="1" lang="en-US" altLang="ja-JP" dirty="0"/>
              <a:t>Connect CDC is Log-based Change Data Capture.</a:t>
            </a:r>
          </a:p>
          <a:p>
            <a:r>
              <a:rPr kumimoji="1" lang="en-US" altLang="ja-JP" dirty="0"/>
              <a:t>Connect CDC extracts change data from RDBMS's history log and applies it to the target.</a:t>
            </a:r>
          </a:p>
          <a:p>
            <a:endParaRPr kumimoji="1" lang="en-US" altLang="ja-JP" dirty="0"/>
          </a:p>
          <a:p>
            <a:r>
              <a:rPr kumimoji="1" lang="en-US" altLang="ja-JP" dirty="0"/>
              <a:t>Also, Resiliency is considered. </a:t>
            </a:r>
          </a:p>
          <a:p>
            <a:r>
              <a:rPr kumimoji="1" lang="en-US" altLang="ja-JP" dirty="0"/>
              <a:t>If a network failure occurs, the Connect CDC can automatically recover without need for manual intervention or resynchronization.</a:t>
            </a:r>
          </a:p>
          <a:p>
            <a:endParaRPr kumimoji="1" lang="en-US" altLang="ja-JP" dirty="0" smtClean="0"/>
          </a:p>
          <a:p>
            <a:endParaRPr kumimoji="1" lang="en-US" altLang="ja-JP" dirty="0"/>
          </a:p>
          <a:p>
            <a:r>
              <a:rPr kumimoji="1" lang="en-US" altLang="ja-JP" dirty="0"/>
              <a:t>And, Connect CDC supports various platforms such as on-premises to cloud and on-premises to streaming.</a:t>
            </a:r>
          </a:p>
          <a:p>
            <a:endParaRPr kumimoji="1" lang="en-US" altLang="ja-JP" dirty="0"/>
          </a:p>
          <a:p>
            <a:r>
              <a:rPr kumimoji="1" lang="en-US" altLang="ja-JP" dirty="0"/>
              <a:t>And, Connect CDC supports various topologies, as such one - to - one, one - to - many and many - to - one) , To meet the needs of infrastructure flexibly.</a:t>
            </a:r>
            <a:endParaRPr kumimoji="1" lang="ja-JP" altLang="en-US" dirty="0"/>
          </a:p>
        </p:txBody>
      </p:sp>
      <p:sp>
        <p:nvSpPr>
          <p:cNvPr id="4" name="スライド番号プレースホルダー 3"/>
          <p:cNvSpPr>
            <a:spLocks noGrp="1"/>
          </p:cNvSpPr>
          <p:nvPr>
            <p:ph type="sldNum" sz="quarter" idx="5"/>
          </p:nvPr>
        </p:nvSpPr>
        <p:spPr/>
        <p:txBody>
          <a:bodyPr/>
          <a:lstStyle/>
          <a:p>
            <a:fld id="{6D61E37D-0487-4DE5-9668-1ECDEBAE4AEF}" type="slidenum">
              <a:rPr lang="en-GB" smtClean="0"/>
              <a:t>58</a:t>
            </a:fld>
            <a:endParaRPr lang="en-GB"/>
          </a:p>
        </p:txBody>
      </p:sp>
    </p:spTree>
    <p:extLst>
      <p:ext uri="{BB962C8B-B14F-4D97-AF65-F5344CB8AC3E}">
        <p14:creationId xmlns:p14="http://schemas.microsoft.com/office/powerpoint/2010/main" val="1293304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또한 복제 중에 충돌 모니터링 및 충돌 해결 및 데이터 암호화를 수행할 수 있다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그리고 모든 복제 설정은 </a:t>
            </a:r>
            <a:r>
              <a:rPr lang="en-US" altLang="ko-KR" sz="1200" b="0" i="0" kern="1200" dirty="0" smtClean="0">
                <a:solidFill>
                  <a:schemeClr val="tx1"/>
                </a:solidFill>
                <a:effectLst/>
                <a:latin typeface="+mn-lt"/>
                <a:ea typeface="+mn-ea"/>
                <a:cs typeface="+mn-cs"/>
              </a:rPr>
              <a:t>GUI</a:t>
            </a:r>
            <a:r>
              <a:rPr lang="ko-KR" altLang="en-US" sz="1200" b="0" i="0" kern="1200" dirty="0" smtClean="0">
                <a:solidFill>
                  <a:schemeClr val="tx1"/>
                </a:solidFill>
                <a:effectLst/>
                <a:latin typeface="+mn-lt"/>
                <a:ea typeface="+mn-ea"/>
                <a:cs typeface="+mn-cs"/>
              </a:rPr>
              <a:t>에서 수행할 수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코딩이나 튜닝이 필요하지 않다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그리고 </a:t>
            </a:r>
            <a:r>
              <a:rPr lang="en-US" altLang="ko-KR" sz="1200" b="0" i="0" kern="1200" dirty="0" smtClean="0">
                <a:solidFill>
                  <a:schemeClr val="tx1"/>
                </a:solidFill>
                <a:effectLst/>
                <a:latin typeface="+mn-lt"/>
                <a:ea typeface="+mn-ea"/>
                <a:cs typeface="+mn-cs"/>
              </a:rPr>
              <a:t>Connect CDC</a:t>
            </a:r>
            <a:r>
              <a:rPr lang="ko-KR" altLang="en-US" sz="1200" b="0" i="0" kern="1200" dirty="0" smtClean="0">
                <a:solidFill>
                  <a:schemeClr val="tx1"/>
                </a:solidFill>
                <a:effectLst/>
                <a:latin typeface="+mn-lt"/>
                <a:ea typeface="+mn-ea"/>
                <a:cs typeface="+mn-cs"/>
              </a:rPr>
              <a:t>는 </a:t>
            </a:r>
            <a:r>
              <a:rPr lang="en-US" altLang="ko-KR" sz="1200" b="0" i="0" kern="1200" dirty="0" err="1" smtClean="0">
                <a:solidFill>
                  <a:schemeClr val="tx1"/>
                </a:solidFill>
                <a:effectLst/>
                <a:latin typeface="+mn-lt"/>
                <a:ea typeface="+mn-ea"/>
                <a:cs typeface="+mn-cs"/>
              </a:rPr>
              <a:t>Cafka</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및 </a:t>
            </a:r>
            <a:r>
              <a:rPr lang="en-US" altLang="ko-KR" sz="1200" b="0" i="0" kern="1200" dirty="0" smtClean="0">
                <a:solidFill>
                  <a:schemeClr val="tx1"/>
                </a:solidFill>
                <a:effectLst/>
                <a:latin typeface="+mn-lt"/>
                <a:ea typeface="+mn-ea"/>
                <a:cs typeface="+mn-cs"/>
              </a:rPr>
              <a:t>Connect ETL/Big Data</a:t>
            </a:r>
            <a:r>
              <a:rPr lang="ko-KR" altLang="en-US" sz="1200" b="0" i="0" kern="1200" dirty="0" smtClean="0">
                <a:solidFill>
                  <a:schemeClr val="tx1"/>
                </a:solidFill>
                <a:effectLst/>
                <a:latin typeface="+mn-lt"/>
                <a:ea typeface="+mn-ea"/>
                <a:cs typeface="+mn-cs"/>
              </a:rPr>
              <a:t>와 함께 데이터 </a:t>
            </a:r>
            <a:r>
              <a:rPr lang="ko-KR" altLang="en-US" sz="1200" b="0" i="0" kern="1200" dirty="0" err="1" smtClean="0">
                <a:solidFill>
                  <a:schemeClr val="tx1"/>
                </a:solidFill>
                <a:effectLst/>
                <a:latin typeface="+mn-lt"/>
                <a:ea typeface="+mn-ea"/>
                <a:cs typeface="+mn-cs"/>
              </a:rPr>
              <a:t>거버넌스를</a:t>
            </a:r>
            <a:r>
              <a:rPr lang="ko-KR" altLang="en-US" sz="1200" b="0" i="0" kern="1200" dirty="0" smtClean="0">
                <a:solidFill>
                  <a:schemeClr val="tx1"/>
                </a:solidFill>
                <a:effectLst/>
                <a:latin typeface="+mn-lt"/>
                <a:ea typeface="+mn-ea"/>
                <a:cs typeface="+mn-cs"/>
              </a:rPr>
              <a:t> 지원한다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en-US" altLang="ko-KR" sz="1200" b="0" i="0" kern="1200" dirty="0" smtClean="0">
                <a:solidFill>
                  <a:schemeClr val="tx1"/>
                </a:solidFill>
                <a:effectLst/>
                <a:latin typeface="+mn-lt"/>
                <a:ea typeface="+mn-ea"/>
                <a:cs typeface="+mn-cs"/>
              </a:rPr>
              <a:t>CDC </a:t>
            </a:r>
            <a:r>
              <a:rPr lang="ko-KR" altLang="en-US" sz="1200" b="0" i="0" kern="1200" dirty="0" smtClean="0">
                <a:solidFill>
                  <a:schemeClr val="tx1"/>
                </a:solidFill>
                <a:effectLst/>
                <a:latin typeface="+mn-lt"/>
                <a:ea typeface="+mn-ea"/>
                <a:cs typeface="+mn-cs"/>
              </a:rPr>
              <a:t>연결은 </a:t>
            </a:r>
            <a:r>
              <a:rPr lang="en-US" altLang="ko-KR" sz="1200" b="0" i="0" kern="1200" dirty="0" smtClean="0">
                <a:solidFill>
                  <a:schemeClr val="tx1"/>
                </a:solidFill>
                <a:effectLst/>
                <a:latin typeface="+mn-lt"/>
                <a:ea typeface="+mn-ea"/>
                <a:cs typeface="+mn-cs"/>
              </a:rPr>
              <a:t>RDBMS</a:t>
            </a:r>
            <a:r>
              <a:rPr lang="ko-KR" altLang="en-US" sz="1200" b="0" i="0" kern="1200" dirty="0" smtClean="0">
                <a:solidFill>
                  <a:schemeClr val="tx1"/>
                </a:solidFill>
                <a:effectLst/>
                <a:latin typeface="+mn-lt"/>
                <a:ea typeface="+mn-ea"/>
                <a:cs typeface="+mn-cs"/>
              </a:rPr>
              <a:t>에서 데이터 변경만 </a:t>
            </a:r>
            <a:r>
              <a:rPr lang="ko-KR" altLang="en-US" sz="1200" b="0" i="0" kern="1200" dirty="0" err="1" smtClean="0">
                <a:solidFill>
                  <a:schemeClr val="tx1"/>
                </a:solidFill>
                <a:effectLst/>
                <a:latin typeface="+mn-lt"/>
                <a:ea typeface="+mn-ea"/>
                <a:cs typeface="+mn-cs"/>
              </a:rPr>
              <a:t>마이그레이션하므로</a:t>
            </a:r>
            <a:r>
              <a:rPr lang="ko-KR" altLang="en-US" sz="1200" b="0" i="0" kern="1200" dirty="0" smtClean="0">
                <a:solidFill>
                  <a:schemeClr val="tx1"/>
                </a:solidFill>
                <a:effectLst/>
                <a:latin typeface="+mn-lt"/>
                <a:ea typeface="+mn-ea"/>
                <a:cs typeface="+mn-cs"/>
              </a:rPr>
              <a:t> 네트워크 대역폭</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디스크 사용량</a:t>
            </a:r>
            <a:r>
              <a:rPr lang="en-US" altLang="ko-KR" sz="1200" b="0" i="0" kern="1200" dirty="0" smtClean="0">
                <a:solidFill>
                  <a:schemeClr val="tx1"/>
                </a:solidFill>
                <a:effectLst/>
                <a:latin typeface="+mn-lt"/>
                <a:ea typeface="+mn-ea"/>
                <a:cs typeface="+mn-cs"/>
              </a:rPr>
              <a:t>, CPU </a:t>
            </a:r>
            <a:r>
              <a:rPr lang="ko-KR" altLang="en-US" sz="1200" b="0" i="0" kern="1200" dirty="0" smtClean="0">
                <a:solidFill>
                  <a:schemeClr val="tx1"/>
                </a:solidFill>
                <a:effectLst/>
                <a:latin typeface="+mn-lt"/>
                <a:ea typeface="+mn-ea"/>
                <a:cs typeface="+mn-cs"/>
              </a:rPr>
              <a:t>사용량 등의 리소스 사용량이 최소화된다</a:t>
            </a:r>
            <a:r>
              <a:rPr lang="en-US" altLang="ko-KR" sz="1200" b="0" i="0" kern="1200" dirty="0" smtClean="0">
                <a:solidFill>
                  <a:schemeClr val="tx1"/>
                </a:solidFill>
                <a:effectLst/>
                <a:latin typeface="+mn-lt"/>
                <a:ea typeface="+mn-ea"/>
                <a:cs typeface="+mn-cs"/>
              </a:rPr>
              <a:t>.</a:t>
            </a:r>
            <a:endParaRPr kumimoji="1" lang="en-US" altLang="ja-JP" dirty="0" smtClean="0"/>
          </a:p>
          <a:p>
            <a:endParaRPr kumimoji="1" lang="en-US" altLang="ja-JP" dirty="0" smtClean="0"/>
          </a:p>
          <a:p>
            <a:r>
              <a:rPr kumimoji="1" lang="en-US" altLang="ja-JP" dirty="0" smtClean="0"/>
              <a:t>Also</a:t>
            </a:r>
            <a:r>
              <a:rPr kumimoji="1" lang="en-US" altLang="ja-JP" dirty="0"/>
              <a:t>, You can do collision monitoring and conflict resolution and data encryption during replication.</a:t>
            </a:r>
          </a:p>
          <a:p>
            <a:endParaRPr kumimoji="1" lang="en-US" altLang="ja-JP" dirty="0"/>
          </a:p>
          <a:p>
            <a:r>
              <a:rPr kumimoji="1" lang="en-US" altLang="ja-JP" dirty="0"/>
              <a:t>And, All replication settings can be performed on GUI. No coding or tuning is required.</a:t>
            </a:r>
          </a:p>
          <a:p>
            <a:endParaRPr kumimoji="1" lang="en-US" altLang="ja-JP" dirty="0"/>
          </a:p>
          <a:p>
            <a:r>
              <a:rPr kumimoji="1" lang="en-US" altLang="ja-JP" dirty="0"/>
              <a:t>And Connect CDC supports your data governance in conjunction with Kafka and Connect ETL/Big Data.</a:t>
            </a:r>
          </a:p>
          <a:p>
            <a:endParaRPr kumimoji="1" lang="en-US" altLang="ja-JP" dirty="0"/>
          </a:p>
          <a:p>
            <a:r>
              <a:rPr kumimoji="1" lang="en-US" altLang="ja-JP" dirty="0"/>
              <a:t>And Connect CDC migrates only change data from RDBMS, So, resource usage such as network bandwidth, disk usage and CPU usage is minimized.</a:t>
            </a:r>
            <a:endParaRPr kumimoji="1" lang="ja-JP" altLang="en-US" dirty="0"/>
          </a:p>
        </p:txBody>
      </p:sp>
      <p:sp>
        <p:nvSpPr>
          <p:cNvPr id="4" name="スライド番号プレースホルダー 3"/>
          <p:cNvSpPr>
            <a:spLocks noGrp="1"/>
          </p:cNvSpPr>
          <p:nvPr>
            <p:ph type="sldNum" sz="quarter" idx="5"/>
          </p:nvPr>
        </p:nvSpPr>
        <p:spPr/>
        <p:txBody>
          <a:bodyPr/>
          <a:lstStyle/>
          <a:p>
            <a:fld id="{6D61E37D-0487-4DE5-9668-1ECDEBAE4AEF}" type="slidenum">
              <a:rPr lang="en-GB" smtClean="0"/>
              <a:t>59</a:t>
            </a:fld>
            <a:endParaRPr lang="en-GB"/>
          </a:p>
        </p:txBody>
      </p:sp>
    </p:spTree>
    <p:extLst>
      <p:ext uri="{BB962C8B-B14F-4D97-AF65-F5344CB8AC3E}">
        <p14:creationId xmlns:p14="http://schemas.microsoft.com/office/powerpoint/2010/main" val="111991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ko-KR" altLang="en-US" dirty="0" smtClean="0"/>
              <a:t>엔진이 아주 가볍습니다</a:t>
            </a:r>
            <a:r>
              <a:rPr lang="en-US" altLang="ko-KR" dirty="0" smtClean="0"/>
              <a:t>. </a:t>
            </a:r>
            <a:r>
              <a:rPr lang="ko-KR" altLang="en-US" dirty="0" smtClean="0"/>
              <a:t>설치를 아주 빠르게 할 수 있습니다</a:t>
            </a:r>
            <a:r>
              <a:rPr lang="en-US" altLang="ko-KR" dirty="0" smtClean="0"/>
              <a:t>. </a:t>
            </a:r>
            <a:r>
              <a:rPr lang="ko-KR" altLang="en-US" dirty="0" smtClean="0"/>
              <a:t>정말 </a:t>
            </a:r>
            <a:r>
              <a:rPr lang="en-US" altLang="ko-KR" dirty="0" smtClean="0"/>
              <a:t>5</a:t>
            </a:r>
            <a:r>
              <a:rPr lang="ko-KR" altLang="en-US" dirty="0" smtClean="0"/>
              <a:t>분 안에 설치가 가능합니다</a:t>
            </a:r>
            <a:r>
              <a:rPr lang="en-US" altLang="ko-KR" dirty="0" smtClean="0"/>
              <a:t>.</a:t>
            </a:r>
          </a:p>
          <a:p>
            <a:pPr marL="171450" indent="-171450">
              <a:buFontTx/>
              <a:buChar char="-"/>
            </a:pPr>
            <a:r>
              <a:rPr lang="ko-KR" altLang="en-US" dirty="0" smtClean="0"/>
              <a:t>그래서 간단한 관리가 가능합니다</a:t>
            </a:r>
            <a:r>
              <a:rPr lang="en-US" altLang="ko-KR" dirty="0" smtClean="0"/>
              <a:t>. </a:t>
            </a:r>
            <a:r>
              <a:rPr lang="ko-KR" altLang="en-US" dirty="0" smtClean="0"/>
              <a:t>버전 업그레이드도 쉽게 할 수 있습니다</a:t>
            </a:r>
            <a:r>
              <a:rPr lang="en-US" altLang="ko-KR" dirty="0" smtClean="0"/>
              <a:t>.</a:t>
            </a:r>
          </a:p>
          <a:p>
            <a:pPr marL="171450" indent="-171450">
              <a:buFontTx/>
              <a:buChar char="-"/>
            </a:pPr>
            <a:r>
              <a:rPr lang="ko-KR" altLang="en-US" dirty="0" smtClean="0"/>
              <a:t>개발은 템플릿 중심으로 개발할 수 있습니다</a:t>
            </a:r>
            <a:r>
              <a:rPr lang="en-US" altLang="ko-KR" dirty="0" smtClean="0"/>
              <a:t>. </a:t>
            </a:r>
            <a:r>
              <a:rPr lang="ko-KR" altLang="en-US" dirty="0" smtClean="0"/>
              <a:t>버튼 몇 개를 누르면 그에 해당하는 템플릿으로 변경됩니다</a:t>
            </a:r>
            <a:r>
              <a:rPr lang="en-US" altLang="ko-KR" dirty="0" smtClean="0"/>
              <a:t>.</a:t>
            </a:r>
          </a:p>
          <a:p>
            <a:pPr marL="171450" indent="-171450">
              <a:buFontTx/>
              <a:buChar char="-"/>
            </a:pPr>
            <a:r>
              <a:rPr lang="ko-KR" altLang="en-US" dirty="0" smtClean="0"/>
              <a:t>개발 후 튜닝이 필요치 않습니다</a:t>
            </a:r>
            <a:r>
              <a:rPr lang="en-US" altLang="ko-KR" dirty="0" smtClean="0"/>
              <a:t>. No Coding, No Tuning </a:t>
            </a:r>
            <a:r>
              <a:rPr lang="ko-KR" altLang="en-US" dirty="0" smtClean="0"/>
              <a:t>입니다</a:t>
            </a:r>
            <a:r>
              <a:rPr lang="en-US" altLang="ko-KR" dirty="0" smtClean="0"/>
              <a:t>. </a:t>
            </a:r>
            <a:r>
              <a:rPr lang="ko-KR" altLang="en-US" dirty="0" smtClean="0"/>
              <a:t>이는 개발 서버에서 개발 후 테스트 서버</a:t>
            </a:r>
            <a:r>
              <a:rPr lang="en-US" altLang="ko-KR" dirty="0" smtClean="0"/>
              <a:t>, </a:t>
            </a:r>
            <a:r>
              <a:rPr lang="ko-KR" altLang="en-US" dirty="0" smtClean="0"/>
              <a:t>운영 서버로 이동할 때 별도의 작업이 필요치 않습니다</a:t>
            </a:r>
            <a:r>
              <a:rPr lang="en-US" altLang="ko-KR" dirty="0" smtClean="0"/>
              <a:t>.</a:t>
            </a:r>
          </a:p>
          <a:p>
            <a:pPr marL="171450" indent="-171450">
              <a:buFontTx/>
              <a:buChar char="-"/>
            </a:pPr>
            <a:r>
              <a:rPr lang="ko-KR" altLang="en-US" dirty="0" smtClean="0"/>
              <a:t>이틀 아니 하루 정도 교육을 수강하시면 누구나 사용하실 수 있습니다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6</a:t>
            </a:fld>
            <a:endParaRPr lang="en-US" dirty="0"/>
          </a:p>
        </p:txBody>
      </p:sp>
    </p:spTree>
    <p:extLst>
      <p:ext uri="{BB962C8B-B14F-4D97-AF65-F5344CB8AC3E}">
        <p14:creationId xmlns:p14="http://schemas.microsoft.com/office/powerpoint/2010/main" val="413869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화면에 보시는 것처럼 데이터를 빠르게 추출하고 가공하고 저장하는 솔루션입니다</a:t>
            </a:r>
            <a:r>
              <a:rPr lang="en-US" altLang="ko-KR" dirty="0" smtClean="0"/>
              <a:t>.</a:t>
            </a:r>
          </a:p>
          <a:p>
            <a:r>
              <a:rPr lang="ko-KR" altLang="en-US" dirty="0" smtClean="0"/>
              <a:t>다양한 데이터베이스와 다양한 파일을 처리할 수 있습니다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7</a:t>
            </a:fld>
            <a:endParaRPr lang="en-US" dirty="0"/>
          </a:p>
        </p:txBody>
      </p:sp>
    </p:spTree>
    <p:extLst>
      <p:ext uri="{BB962C8B-B14F-4D97-AF65-F5344CB8AC3E}">
        <p14:creationId xmlns:p14="http://schemas.microsoft.com/office/powerpoint/2010/main" val="353167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en-US" altLang="ko-KR" sz="1200" b="0" i="0" kern="1200" dirty="0" smtClean="0">
                <a:solidFill>
                  <a:schemeClr val="tx1"/>
                </a:solidFill>
                <a:effectLst/>
                <a:latin typeface="+mn-lt"/>
                <a:ea typeface="+mn-ea"/>
                <a:cs typeface="+mn-cs"/>
              </a:rPr>
              <a:t>TPC-H</a:t>
            </a:r>
            <a:r>
              <a:rPr lang="en-US" altLang="ko-KR" sz="1200" b="0" i="0" kern="1200" baseline="0" dirty="0" smtClean="0">
                <a:solidFill>
                  <a:schemeClr val="tx1"/>
                </a:solidFill>
                <a:effectLst/>
                <a:latin typeface="+mn-lt"/>
                <a:ea typeface="+mn-ea"/>
                <a:cs typeface="+mn-cs"/>
              </a:rPr>
              <a:t> : </a:t>
            </a:r>
            <a:r>
              <a:rPr lang="ko-KR" altLang="en-US" sz="1200" b="0" i="0" kern="1200" baseline="0" dirty="0" smtClean="0">
                <a:solidFill>
                  <a:schemeClr val="tx1"/>
                </a:solidFill>
                <a:effectLst/>
                <a:latin typeface="+mn-lt"/>
                <a:ea typeface="+mn-ea"/>
                <a:cs typeface="+mn-cs"/>
              </a:rPr>
              <a:t>대상 </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의사결정지원 시스템 </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대량의 데이터 시험</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복합적인 임시 조회</a:t>
            </a:r>
            <a:r>
              <a:rPr lang="en-US" altLang="ko-KR" sz="1200" b="0" i="0" kern="1200" baseline="0" dirty="0" smtClean="0">
                <a:solidFill>
                  <a:schemeClr val="tx1"/>
                </a:solidFill>
                <a:effectLst/>
                <a:latin typeface="+mn-lt"/>
                <a:ea typeface="+mn-ea"/>
                <a:cs typeface="+mn-cs"/>
              </a:rPr>
              <a:t>(Ad-hoc Query)</a:t>
            </a:r>
            <a:r>
              <a:rPr lang="ko-KR" altLang="en-US" sz="1200" b="0" i="0" kern="1200" baseline="0" dirty="0" smtClean="0">
                <a:solidFill>
                  <a:schemeClr val="tx1"/>
                </a:solidFill>
                <a:effectLst/>
                <a:latin typeface="+mn-lt"/>
                <a:ea typeface="+mn-ea"/>
                <a:cs typeface="+mn-cs"/>
              </a:rPr>
              <a:t>등의 시험에 사용</a:t>
            </a:r>
            <a:endParaRPr lang="en-US" altLang="ko-KR" sz="1200" b="0" i="0" kern="1200" baseline="0" dirty="0" smtClean="0">
              <a:solidFill>
                <a:schemeClr val="tx1"/>
              </a:solidFill>
              <a:effectLst/>
              <a:latin typeface="+mn-lt"/>
              <a:ea typeface="+mn-ea"/>
              <a:cs typeface="+mn-cs"/>
            </a:endParaRPr>
          </a:p>
          <a:p>
            <a:pPr marL="171450" indent="-171450">
              <a:buFontTx/>
              <a:buChar char="-"/>
            </a:pPr>
            <a:r>
              <a:rPr lang="en-US" altLang="ko-KR" sz="1200" b="0" i="0" kern="1200" baseline="0" dirty="0" smtClean="0">
                <a:solidFill>
                  <a:schemeClr val="tx1"/>
                </a:solidFill>
                <a:effectLst/>
                <a:latin typeface="+mn-lt"/>
                <a:ea typeface="+mn-ea"/>
                <a:cs typeface="+mn-cs"/>
              </a:rPr>
              <a:t>TPC-C : </a:t>
            </a:r>
            <a:r>
              <a:rPr lang="ko-KR" altLang="en-US" sz="1200" b="0" i="0" kern="1200" baseline="0" dirty="0" smtClean="0">
                <a:solidFill>
                  <a:schemeClr val="tx1"/>
                </a:solidFill>
                <a:effectLst/>
                <a:latin typeface="+mn-lt"/>
                <a:ea typeface="+mn-ea"/>
                <a:cs typeface="+mn-cs"/>
              </a:rPr>
              <a:t>대상 </a:t>
            </a:r>
            <a:r>
              <a:rPr lang="en-US" altLang="ko-KR" sz="1200" b="0" i="0" kern="1200" baseline="0" dirty="0" smtClean="0">
                <a:solidFill>
                  <a:schemeClr val="tx1"/>
                </a:solidFill>
                <a:effectLst/>
                <a:latin typeface="+mn-lt"/>
                <a:ea typeface="+mn-ea"/>
                <a:cs typeface="+mn-cs"/>
              </a:rPr>
              <a:t>: OLTP / </a:t>
            </a:r>
            <a:r>
              <a:rPr lang="ko-KR" altLang="en-US" sz="1200" b="0" i="0" kern="1200" baseline="0" dirty="0" smtClean="0">
                <a:solidFill>
                  <a:schemeClr val="tx1"/>
                </a:solidFill>
                <a:effectLst/>
                <a:latin typeface="+mn-lt"/>
                <a:ea typeface="+mn-ea"/>
                <a:cs typeface="+mn-cs"/>
              </a:rPr>
              <a:t>가장 일반적인 성능 시험</a:t>
            </a:r>
            <a:endParaRPr lang="en-US" altLang="ko-KR" sz="1200" b="0" i="0" kern="1200" baseline="0" dirty="0" smtClean="0">
              <a:solidFill>
                <a:schemeClr val="tx1"/>
              </a:solidFill>
              <a:effectLst/>
              <a:latin typeface="+mn-lt"/>
              <a:ea typeface="+mn-ea"/>
              <a:cs typeface="+mn-cs"/>
            </a:endParaRPr>
          </a:p>
          <a:p>
            <a:pPr marL="171450" indent="-171450">
              <a:buFontTx/>
              <a:buChar char="-"/>
            </a:pPr>
            <a:r>
              <a:rPr lang="en-US" altLang="ko-KR" sz="1200" b="0" i="0" kern="1200" baseline="0" dirty="0" smtClean="0">
                <a:solidFill>
                  <a:schemeClr val="tx1"/>
                </a:solidFill>
                <a:effectLst/>
                <a:latin typeface="+mn-lt"/>
                <a:ea typeface="+mn-ea"/>
                <a:cs typeface="+mn-cs"/>
              </a:rPr>
              <a:t>TPC-R : </a:t>
            </a:r>
            <a:r>
              <a:rPr lang="ko-KR" altLang="en-US" sz="1200" b="0" i="0" kern="1200" baseline="0" dirty="0" smtClean="0">
                <a:solidFill>
                  <a:schemeClr val="tx1"/>
                </a:solidFill>
                <a:effectLst/>
                <a:latin typeface="+mn-lt"/>
                <a:ea typeface="+mn-ea"/>
                <a:cs typeface="+mn-cs"/>
              </a:rPr>
              <a:t>비즈니스 </a:t>
            </a:r>
            <a:r>
              <a:rPr lang="en-US" altLang="ko-KR" sz="1200" b="0" i="0" kern="1200" baseline="0" dirty="0" smtClean="0">
                <a:solidFill>
                  <a:schemeClr val="tx1"/>
                </a:solidFill>
                <a:effectLst/>
                <a:latin typeface="+mn-lt"/>
                <a:ea typeface="+mn-ea"/>
                <a:cs typeface="+mn-cs"/>
              </a:rPr>
              <a:t>Reporting </a:t>
            </a:r>
            <a:r>
              <a:rPr lang="ko-KR" altLang="en-US" sz="1200" b="0" i="0" kern="1200" baseline="0" dirty="0" smtClean="0">
                <a:solidFill>
                  <a:schemeClr val="tx1"/>
                </a:solidFill>
                <a:effectLst/>
                <a:latin typeface="+mn-lt"/>
                <a:ea typeface="+mn-ea"/>
                <a:cs typeface="+mn-cs"/>
              </a:rPr>
              <a:t>생성</a:t>
            </a:r>
            <a:endParaRPr lang="en-US" altLang="ko-KR" sz="1200" b="0" i="0" kern="1200" baseline="0" dirty="0" smtClean="0">
              <a:solidFill>
                <a:schemeClr val="tx1"/>
              </a:solidFill>
              <a:effectLst/>
              <a:latin typeface="+mn-lt"/>
              <a:ea typeface="+mn-ea"/>
              <a:cs typeface="+mn-cs"/>
            </a:endParaRPr>
          </a:p>
          <a:p>
            <a:pPr marL="171450" indent="-171450">
              <a:buFontTx/>
              <a:buChar char="-"/>
            </a:pPr>
            <a:r>
              <a:rPr lang="en-US" altLang="ko-KR" sz="1200" b="0" i="0" kern="1200" baseline="0" dirty="0" smtClean="0">
                <a:solidFill>
                  <a:schemeClr val="tx1"/>
                </a:solidFill>
                <a:effectLst/>
                <a:latin typeface="+mn-lt"/>
                <a:ea typeface="+mn-ea"/>
                <a:cs typeface="+mn-cs"/>
              </a:rPr>
              <a:t>TPC-W : </a:t>
            </a:r>
            <a:r>
              <a:rPr lang="ko-KR" altLang="en-US" sz="1200" b="0" i="0" kern="1200" baseline="0" dirty="0" smtClean="0">
                <a:solidFill>
                  <a:schemeClr val="tx1"/>
                </a:solidFill>
                <a:effectLst/>
                <a:latin typeface="+mn-lt"/>
                <a:ea typeface="+mn-ea"/>
                <a:cs typeface="+mn-cs"/>
              </a:rPr>
              <a:t>전자상거래</a:t>
            </a: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TPC Benchmark ™ H (TPC-H)</a:t>
            </a:r>
            <a:r>
              <a:rPr lang="ko-KR" altLang="en-US" sz="1200" b="0" i="0" kern="1200" dirty="0" smtClean="0">
                <a:solidFill>
                  <a:schemeClr val="tx1"/>
                </a:solidFill>
                <a:effectLst/>
                <a:latin typeface="+mn-lt"/>
                <a:ea typeface="+mn-ea"/>
                <a:cs typeface="+mn-cs"/>
              </a:rPr>
              <a:t>는 의사 결정 지원 벤치 마크입니다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비즈니스 지향적 인 임의 </a:t>
            </a:r>
            <a:r>
              <a:rPr lang="en-US" altLang="ko-KR" sz="1200" b="0" i="0" kern="1200" dirty="0" smtClean="0">
                <a:solidFill>
                  <a:schemeClr val="tx1"/>
                </a:solidFill>
                <a:effectLst/>
                <a:latin typeface="+mn-lt"/>
                <a:ea typeface="+mn-ea"/>
                <a:cs typeface="+mn-cs"/>
              </a:rPr>
              <a:t>(ad-hoc) </a:t>
            </a:r>
            <a:r>
              <a:rPr lang="ko-KR" altLang="en-US" sz="1200" b="0" i="0" kern="1200" dirty="0" smtClean="0">
                <a:solidFill>
                  <a:schemeClr val="tx1"/>
                </a:solidFill>
                <a:effectLst/>
                <a:latin typeface="+mn-lt"/>
                <a:ea typeface="+mn-ea"/>
                <a:cs typeface="+mn-cs"/>
              </a:rPr>
              <a:t>쿼리 및 동시 데이터 수정 모음으로 구성됩니다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데이터베이스에 채워지는 쿼리와 데이터는 광범위한 산업 전반의 관련성을 가지기 위해 선택되었습니다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벤치 마크에서는 대용량 데이터를 검사하고 고도의 복잡성으로 쿼리를 실행하며 중요한 비즈니스 질문에 대한 답변을 제공하는 의사 결정 지원 시스템을 보여줍니다</a:t>
            </a:r>
            <a:r>
              <a:rPr lang="en-US" altLang="ko-KR" sz="1200" b="0" i="0" kern="1200" dirty="0" smtClean="0">
                <a:solidFill>
                  <a:schemeClr val="tx1"/>
                </a:solidFill>
                <a:effectLst/>
                <a:latin typeface="+mn-lt"/>
                <a:ea typeface="+mn-ea"/>
                <a:cs typeface="+mn-cs"/>
              </a:rPr>
              <a:t>. TPC-H</a:t>
            </a:r>
            <a:r>
              <a:rPr lang="ko-KR" altLang="en-US" sz="1200" b="0" i="0" kern="1200" dirty="0" smtClean="0">
                <a:solidFill>
                  <a:schemeClr val="tx1"/>
                </a:solidFill>
                <a:effectLst/>
                <a:latin typeface="+mn-lt"/>
                <a:ea typeface="+mn-ea"/>
                <a:cs typeface="+mn-cs"/>
              </a:rPr>
              <a:t>에 의해보고 된 성능 </a:t>
            </a:r>
            <a:r>
              <a:rPr lang="ko-KR" altLang="en-US" sz="1200" b="0" i="0" kern="1200" dirty="0" err="1" smtClean="0">
                <a:solidFill>
                  <a:schemeClr val="tx1"/>
                </a:solidFill>
                <a:effectLst/>
                <a:latin typeface="+mn-lt"/>
                <a:ea typeface="+mn-ea"/>
                <a:cs typeface="+mn-cs"/>
              </a:rPr>
              <a:t>메트릭은</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TPC-H </a:t>
            </a:r>
            <a:r>
              <a:rPr lang="ko-KR" altLang="en-US" sz="1200" b="0" i="0" kern="1200" dirty="0" smtClean="0">
                <a:solidFill>
                  <a:schemeClr val="tx1"/>
                </a:solidFill>
                <a:effectLst/>
                <a:latin typeface="+mn-lt"/>
                <a:ea typeface="+mn-ea"/>
                <a:cs typeface="+mn-cs"/>
              </a:rPr>
              <a:t>시간당 복합 쿼리 성능 </a:t>
            </a:r>
            <a:r>
              <a:rPr lang="ko-KR" altLang="en-US" sz="1200" b="0" i="0" kern="1200" dirty="0" err="1" smtClean="0">
                <a:solidFill>
                  <a:schemeClr val="tx1"/>
                </a:solidFill>
                <a:effectLst/>
                <a:latin typeface="+mn-lt"/>
                <a:ea typeface="+mn-ea"/>
                <a:cs typeface="+mn-cs"/>
              </a:rPr>
              <a:t>메트릭</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a:t>
            </a:r>
            <a:r>
              <a:rPr lang="en-US" altLang="ko-KR" sz="1200" b="0" i="0" kern="1200" dirty="0" err="1" smtClean="0">
                <a:solidFill>
                  <a:schemeClr val="tx1"/>
                </a:solidFill>
                <a:effectLst/>
                <a:latin typeface="+mn-lt"/>
                <a:ea typeface="+mn-ea"/>
                <a:cs typeface="+mn-cs"/>
              </a:rPr>
              <a:t>QphH</a:t>
            </a:r>
            <a:r>
              <a:rPr lang="en-US" altLang="ko-KR" sz="1200" b="0" i="0" kern="1200" dirty="0" smtClean="0">
                <a:solidFill>
                  <a:schemeClr val="tx1"/>
                </a:solidFill>
                <a:effectLst/>
                <a:latin typeface="+mn-lt"/>
                <a:ea typeface="+mn-ea"/>
                <a:cs typeface="+mn-cs"/>
              </a:rPr>
              <a:t> @ Size)</a:t>
            </a:r>
            <a:r>
              <a:rPr lang="ko-KR" altLang="en-US" sz="1200" b="0" i="0" kern="1200" dirty="0" err="1" smtClean="0">
                <a:solidFill>
                  <a:schemeClr val="tx1"/>
                </a:solidFill>
                <a:effectLst/>
                <a:latin typeface="+mn-lt"/>
                <a:ea typeface="+mn-ea"/>
                <a:cs typeface="+mn-cs"/>
              </a:rPr>
              <a:t>이라고하며</a:t>
            </a:r>
            <a:r>
              <a:rPr lang="ko-KR" altLang="en-US" sz="1200" b="0" i="0" kern="1200" dirty="0" smtClean="0">
                <a:solidFill>
                  <a:schemeClr val="tx1"/>
                </a:solidFill>
                <a:effectLst/>
                <a:latin typeface="+mn-lt"/>
                <a:ea typeface="+mn-ea"/>
                <a:cs typeface="+mn-cs"/>
              </a:rPr>
              <a:t> 쿼리 </a:t>
            </a:r>
            <a:r>
              <a:rPr lang="ko-KR" altLang="en-US" sz="1200" b="0" i="0" kern="1200" dirty="0" err="1" smtClean="0">
                <a:solidFill>
                  <a:schemeClr val="tx1"/>
                </a:solidFill>
                <a:effectLst/>
                <a:latin typeface="+mn-lt"/>
                <a:ea typeface="+mn-ea"/>
                <a:cs typeface="+mn-cs"/>
              </a:rPr>
              <a:t>처리를위한</a:t>
            </a:r>
            <a:r>
              <a:rPr lang="ko-KR" altLang="en-US" sz="1200" b="0" i="0" kern="1200" dirty="0" smtClean="0">
                <a:solidFill>
                  <a:schemeClr val="tx1"/>
                </a:solidFill>
                <a:effectLst/>
                <a:latin typeface="+mn-lt"/>
                <a:ea typeface="+mn-ea"/>
                <a:cs typeface="+mn-cs"/>
              </a:rPr>
              <a:t> 시스템 기능의 여러 측면을 반영합니다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이러한 측면에는 쿼리가 실행되는 데 사용되는 선택된 데이터베이스 크기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쿼리가 단일 </a:t>
            </a:r>
            <a:r>
              <a:rPr lang="ko-KR" altLang="en-US" sz="1200" b="0" i="0" kern="1200" dirty="0" err="1" smtClean="0">
                <a:solidFill>
                  <a:schemeClr val="tx1"/>
                </a:solidFill>
                <a:effectLst/>
                <a:latin typeface="+mn-lt"/>
                <a:ea typeface="+mn-ea"/>
                <a:cs typeface="+mn-cs"/>
              </a:rPr>
              <a:t>스트림에</a:t>
            </a:r>
            <a:r>
              <a:rPr lang="ko-KR" altLang="en-US" sz="1200" b="0" i="0" kern="1200" dirty="0" smtClean="0">
                <a:solidFill>
                  <a:schemeClr val="tx1"/>
                </a:solidFill>
                <a:effectLst/>
                <a:latin typeface="+mn-lt"/>
                <a:ea typeface="+mn-ea"/>
                <a:cs typeface="+mn-cs"/>
              </a:rPr>
              <a:t> 의해 제출 될 때 쿼리 처리 능력 및 여러 동시 사용자가 쿼리를 제출할 때의 쿼리 처리량을 나타냅니다</a:t>
            </a:r>
            <a:r>
              <a:rPr lang="en-US" altLang="ko-KR" sz="1200" b="0" i="0" kern="1200" dirty="0" smtClean="0">
                <a:solidFill>
                  <a:schemeClr val="tx1"/>
                </a:solidFill>
                <a:effectLst/>
                <a:latin typeface="+mn-lt"/>
                <a:ea typeface="+mn-ea"/>
                <a:cs typeface="+mn-cs"/>
              </a:rPr>
              <a:t>.</a:t>
            </a:r>
          </a:p>
          <a:p>
            <a:endParaRPr lang="en-US" altLang="ko-KR" sz="1200" b="1" i="0" kern="1200" dirty="0" smtClean="0">
              <a:solidFill>
                <a:schemeClr val="tx1"/>
              </a:solidFill>
              <a:effectLst/>
              <a:latin typeface="+mn-lt"/>
              <a:ea typeface="+mn-ea"/>
              <a:cs typeface="+mn-cs"/>
            </a:endParaRPr>
          </a:p>
          <a:p>
            <a:r>
              <a:rPr lang="en-US" altLang="ko-KR" sz="1200" b="1" i="0" kern="1200" dirty="0" smtClean="0">
                <a:solidFill>
                  <a:schemeClr val="tx1"/>
                </a:solidFill>
                <a:effectLst/>
                <a:latin typeface="+mn-lt"/>
                <a:ea typeface="+mn-ea"/>
                <a:cs typeface="+mn-cs"/>
              </a:rPr>
              <a:t>1. TPC</a:t>
            </a:r>
            <a:r>
              <a:rPr lang="ko-KR" altLang="en-US" sz="1200" b="1" i="0" kern="1200" dirty="0" smtClean="0">
                <a:solidFill>
                  <a:schemeClr val="tx1"/>
                </a:solidFill>
                <a:effectLst/>
                <a:latin typeface="+mn-lt"/>
                <a:ea typeface="+mn-ea"/>
                <a:cs typeface="+mn-cs"/>
              </a:rPr>
              <a:t>란</a:t>
            </a:r>
            <a:r>
              <a:rPr lang="en-US" altLang="ko-KR" sz="1200" b="1"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
            </a:r>
            <a:br>
              <a:rPr lang="ko-KR" altLang="en-US" sz="1200" b="0" i="0" kern="1200" dirty="0" smtClean="0">
                <a:solidFill>
                  <a:schemeClr val="tx1"/>
                </a:solidFill>
                <a:effectLst/>
                <a:latin typeface="+mn-lt"/>
                <a:ea typeface="+mn-ea"/>
                <a:cs typeface="+mn-cs"/>
              </a:rPr>
            </a:br>
            <a:r>
              <a:rPr lang="ko-KR" altLang="en-US" sz="1200" b="0" i="0" kern="1200" dirty="0" smtClean="0">
                <a:solidFill>
                  <a:schemeClr val="tx1"/>
                </a:solidFill>
                <a:effectLst/>
                <a:latin typeface="+mn-lt"/>
                <a:ea typeface="+mn-ea"/>
                <a:cs typeface="+mn-cs"/>
              </a:rPr>
              <a:t>   트랜잭션 처리 성능 평의회</a:t>
            </a:r>
            <a:r>
              <a:rPr lang="en-US" altLang="ko-KR" sz="1200" b="0" i="0" kern="1200" dirty="0" smtClean="0">
                <a:solidFill>
                  <a:schemeClr val="tx1"/>
                </a:solidFill>
                <a:effectLst/>
                <a:latin typeface="+mn-lt"/>
                <a:ea typeface="+mn-ea"/>
                <a:cs typeface="+mn-cs"/>
              </a:rPr>
              <a:t>(Transaction Processing Performance Council)</a:t>
            </a:r>
            <a:r>
              <a:rPr lang="ko-KR" altLang="en-US" sz="1200" b="0" i="0" kern="1200" dirty="0" smtClean="0">
                <a:solidFill>
                  <a:schemeClr val="tx1"/>
                </a:solidFill>
                <a:effectLst/>
                <a:latin typeface="+mn-lt"/>
                <a:ea typeface="+mn-ea"/>
                <a:cs typeface="+mn-cs"/>
              </a:rPr>
              <a:t>에서 발표한 벤치마크</a:t>
            </a:r>
            <a:r>
              <a:rPr lang="en-US" altLang="ko-KR" sz="1200" b="0" i="0" kern="1200" dirty="0" smtClean="0">
                <a:solidFill>
                  <a:schemeClr val="tx1"/>
                </a:solidFill>
                <a:effectLst/>
                <a:latin typeface="+mn-lt"/>
                <a:ea typeface="+mn-ea"/>
                <a:cs typeface="+mn-cs"/>
              </a:rPr>
              <a:t>(benchmark) </a:t>
            </a:r>
            <a:r>
              <a:rPr lang="ko-KR" altLang="en-US" sz="1200" b="0" i="0" kern="1200" dirty="0" smtClean="0">
                <a:solidFill>
                  <a:schemeClr val="tx1"/>
                </a:solidFill>
                <a:effectLst/>
                <a:latin typeface="+mn-lt"/>
                <a:ea typeface="+mn-ea"/>
                <a:cs typeface="+mn-cs"/>
              </a:rPr>
              <a:t>테스트 모델들이다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보통 </a:t>
            </a:r>
            <a:r>
              <a:rPr lang="en-US" altLang="ko-KR" sz="1200" b="0" i="0" kern="1200" dirty="0" smtClean="0">
                <a:solidFill>
                  <a:schemeClr val="tx1"/>
                </a:solidFill>
                <a:effectLst/>
                <a:latin typeface="+mn-lt"/>
                <a:ea typeface="+mn-ea"/>
                <a:cs typeface="+mn-cs"/>
              </a:rPr>
              <a:t>TPC</a:t>
            </a:r>
            <a:r>
              <a:rPr lang="ko-KR" altLang="en-US" sz="1200" b="0" i="0" kern="1200" dirty="0" smtClean="0">
                <a:solidFill>
                  <a:schemeClr val="tx1"/>
                </a:solidFill>
                <a:effectLst/>
                <a:latin typeface="+mn-lt"/>
                <a:ea typeface="+mn-ea"/>
                <a:cs typeface="+mn-cs"/>
              </a:rPr>
              <a:t>라고 하면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트랜잭션 처리 성능 평의회를 뜻하지만</a:t>
            </a:r>
            <a:r>
              <a:rPr lang="en-US" altLang="ko-KR" sz="1200" b="0" i="0" kern="1200" dirty="0" smtClean="0">
                <a:solidFill>
                  <a:schemeClr val="tx1"/>
                </a:solidFill>
                <a:effectLst/>
                <a:latin typeface="+mn-lt"/>
                <a:ea typeface="+mn-ea"/>
                <a:cs typeface="+mn-cs"/>
              </a:rPr>
              <a:t>, TPC-alphabet </a:t>
            </a:r>
            <a:r>
              <a:rPr lang="ko-KR" altLang="en-US" sz="1200" b="0" i="0" kern="1200" dirty="0" smtClean="0">
                <a:solidFill>
                  <a:schemeClr val="tx1"/>
                </a:solidFill>
                <a:effectLst/>
                <a:latin typeface="+mn-lt"/>
                <a:ea typeface="+mn-ea"/>
                <a:cs typeface="+mn-cs"/>
              </a:rPr>
              <a:t>으로 표기 하여</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벤치마크 테스트 모델을 이야기 한다</a:t>
            </a:r>
            <a:r>
              <a:rPr lang="en-US" altLang="ko-KR" sz="1200" b="0" i="0" kern="1200" dirty="0" smtClean="0">
                <a:solidFill>
                  <a:schemeClr val="tx1"/>
                </a:solidFill>
                <a:effectLst/>
                <a:latin typeface="+mn-lt"/>
                <a:ea typeface="+mn-ea"/>
                <a:cs typeface="+mn-cs"/>
              </a:rPr>
              <a:t>. TCP</a:t>
            </a:r>
            <a:r>
              <a:rPr lang="ko-KR" altLang="en-US" sz="1200" b="0" i="0" kern="1200" dirty="0" smtClean="0">
                <a:solidFill>
                  <a:schemeClr val="tx1"/>
                </a:solidFill>
                <a:effectLst/>
                <a:latin typeface="+mn-lt"/>
                <a:ea typeface="+mn-ea"/>
                <a:cs typeface="+mn-cs"/>
              </a:rPr>
              <a:t>는 온라인 트랜잭션 처리</a:t>
            </a:r>
            <a:r>
              <a:rPr lang="en-US" altLang="ko-KR" sz="1200" b="0" i="0" kern="1200" dirty="0" smtClean="0">
                <a:solidFill>
                  <a:schemeClr val="tx1"/>
                </a:solidFill>
                <a:effectLst/>
                <a:latin typeface="+mn-lt"/>
                <a:ea typeface="+mn-ea"/>
                <a:cs typeface="+mn-cs"/>
              </a:rPr>
              <a:t>(Online Transaction Processing) </a:t>
            </a:r>
            <a:r>
              <a:rPr lang="ko-KR" altLang="en-US" sz="1200" b="0" i="0" kern="1200" dirty="0" smtClean="0">
                <a:solidFill>
                  <a:schemeClr val="tx1"/>
                </a:solidFill>
                <a:effectLst/>
                <a:latin typeface="+mn-lt"/>
                <a:ea typeface="+mn-ea"/>
                <a:cs typeface="+mn-cs"/>
              </a:rPr>
              <a:t>시스템의 처리 성능을 평가하는 기준이 된다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r>
              <a:rPr lang="en-US" altLang="ko-KR" sz="1200" b="1" i="0" kern="1200" dirty="0" smtClean="0">
                <a:solidFill>
                  <a:schemeClr val="tx1"/>
                </a:solidFill>
                <a:effectLst/>
                <a:latin typeface="+mn-lt"/>
                <a:ea typeface="+mn-ea"/>
                <a:cs typeface="+mn-cs"/>
              </a:rPr>
              <a:t>2. </a:t>
            </a:r>
            <a:r>
              <a:rPr lang="ko-KR" altLang="en-US" sz="1200" b="1" i="0" kern="1200" dirty="0" smtClean="0">
                <a:solidFill>
                  <a:schemeClr val="tx1"/>
                </a:solidFill>
                <a:effectLst/>
                <a:latin typeface="+mn-lt"/>
                <a:ea typeface="+mn-ea"/>
                <a:cs typeface="+mn-cs"/>
              </a:rPr>
              <a:t>트랜잭션 처리 성능 평의회란</a:t>
            </a:r>
            <a:r>
              <a:rPr lang="en-US" altLang="ko-KR" sz="1200" b="1"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
            </a:r>
            <a:br>
              <a:rPr lang="ko-KR" altLang="en-US" sz="1200" b="0" i="0" kern="1200" dirty="0" smtClean="0">
                <a:solidFill>
                  <a:schemeClr val="tx1"/>
                </a:solidFill>
                <a:effectLst/>
                <a:latin typeface="+mn-lt"/>
                <a:ea typeface="+mn-ea"/>
                <a:cs typeface="+mn-cs"/>
              </a:rPr>
            </a:br>
            <a:r>
              <a:rPr lang="ko-KR" altLang="en-US" sz="1200" b="0" i="0" u="none" strike="noStrike" kern="1200" dirty="0" smtClean="0">
                <a:solidFill>
                  <a:schemeClr val="tx1"/>
                </a:solidFill>
                <a:effectLst/>
                <a:latin typeface="+mn-lt"/>
                <a:ea typeface="+mn-ea"/>
                <a:cs typeface="+mn-cs"/>
                <a:hlinkClick r:id="rId3"/>
              </a:rPr>
              <a:t>온라인 트랜잭션 처리</a:t>
            </a:r>
            <a:r>
              <a:rPr lang="en-US" altLang="ko-KR" sz="1200" b="0" i="0" kern="1200" dirty="0" smtClean="0">
                <a:solidFill>
                  <a:schemeClr val="tx1"/>
                </a:solidFill>
                <a:effectLst/>
                <a:latin typeface="+mn-lt"/>
                <a:ea typeface="+mn-ea"/>
                <a:cs typeface="+mn-cs"/>
              </a:rPr>
              <a:t>(OLTP) </a:t>
            </a:r>
            <a:r>
              <a:rPr lang="ko-KR" altLang="en-US" sz="1200" b="0" i="0" kern="1200" dirty="0" smtClean="0">
                <a:solidFill>
                  <a:schemeClr val="tx1"/>
                </a:solidFill>
                <a:effectLst/>
                <a:latin typeface="+mn-lt"/>
                <a:ea typeface="+mn-ea"/>
                <a:cs typeface="+mn-cs"/>
              </a:rPr>
              <a:t>시스템의 처리 성능을 측정하는 성능 평가 기준의 표준 규격을 제정하기 위해 </a:t>
            </a:r>
            <a:r>
              <a:rPr lang="en-US" altLang="ko-KR" sz="1200" b="0" i="0" kern="1200" dirty="0" smtClean="0">
                <a:solidFill>
                  <a:schemeClr val="tx1"/>
                </a:solidFill>
                <a:effectLst/>
                <a:latin typeface="+mn-lt"/>
                <a:ea typeface="+mn-ea"/>
                <a:cs typeface="+mn-cs"/>
              </a:rPr>
              <a:t>1988</a:t>
            </a:r>
            <a:r>
              <a:rPr lang="ko-KR" altLang="en-US" sz="1200" b="0" i="0" kern="1200" dirty="0" smtClean="0">
                <a:solidFill>
                  <a:schemeClr val="tx1"/>
                </a:solidFill>
                <a:effectLst/>
                <a:latin typeface="+mn-lt"/>
                <a:ea typeface="+mn-ea"/>
                <a:cs typeface="+mn-cs"/>
              </a:rPr>
              <a:t>년에 결성된 비영리 단체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사무국은 미국 캘리포니아 주의 </a:t>
            </a:r>
            <a:r>
              <a:rPr lang="ko-KR" altLang="en-US" sz="1200" b="0" i="0" kern="1200" dirty="0" err="1" smtClean="0">
                <a:solidFill>
                  <a:schemeClr val="tx1"/>
                </a:solidFill>
                <a:effectLst/>
                <a:latin typeface="+mn-lt"/>
                <a:ea typeface="+mn-ea"/>
                <a:cs typeface="+mn-cs"/>
              </a:rPr>
              <a:t>산호세에</a:t>
            </a:r>
            <a:r>
              <a:rPr lang="ko-KR" altLang="en-US" sz="1200" b="0" i="0" kern="1200" dirty="0" smtClean="0">
                <a:solidFill>
                  <a:schemeClr val="tx1"/>
                </a:solidFill>
                <a:effectLst/>
                <a:latin typeface="+mn-lt"/>
                <a:ea typeface="+mn-ea"/>
                <a:cs typeface="+mn-cs"/>
              </a:rPr>
              <a:t>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미국의 </a:t>
            </a:r>
            <a:r>
              <a:rPr lang="ko-KR" altLang="en-US" sz="1200" b="0" i="0" kern="1200" dirty="0" err="1" smtClean="0">
                <a:solidFill>
                  <a:schemeClr val="tx1"/>
                </a:solidFill>
                <a:effectLst/>
                <a:latin typeface="+mn-lt"/>
                <a:ea typeface="+mn-ea"/>
                <a:cs typeface="+mn-cs"/>
              </a:rPr>
              <a:t>탠덤</a:t>
            </a:r>
            <a:r>
              <a:rPr lang="en-US" altLang="ko-KR" sz="1200" b="0" i="0" kern="1200" dirty="0" smtClean="0">
                <a:solidFill>
                  <a:schemeClr val="tx1"/>
                </a:solidFill>
                <a:effectLst/>
                <a:latin typeface="+mn-lt"/>
                <a:ea typeface="+mn-ea"/>
                <a:cs typeface="+mn-cs"/>
              </a:rPr>
              <a:t>, DEC, IBM, </a:t>
            </a:r>
            <a:r>
              <a:rPr lang="ko-KR" altLang="en-US" sz="1200" b="0" i="0" kern="1200" dirty="0" smtClean="0">
                <a:solidFill>
                  <a:schemeClr val="tx1"/>
                </a:solidFill>
                <a:effectLst/>
                <a:latin typeface="+mn-lt"/>
                <a:ea typeface="+mn-ea"/>
                <a:cs typeface="+mn-cs"/>
              </a:rPr>
              <a:t>영국의 </a:t>
            </a:r>
            <a:r>
              <a:rPr lang="en-US" altLang="ko-KR" sz="1200" b="0" i="0" kern="1200" dirty="0" smtClean="0">
                <a:solidFill>
                  <a:schemeClr val="tx1"/>
                </a:solidFill>
                <a:effectLst/>
                <a:latin typeface="+mn-lt"/>
                <a:ea typeface="+mn-ea"/>
                <a:cs typeface="+mn-cs"/>
              </a:rPr>
              <a:t>ICL, </a:t>
            </a:r>
            <a:r>
              <a:rPr lang="ko-KR" altLang="en-US" sz="1200" b="0" i="0" kern="1200" dirty="0" smtClean="0">
                <a:solidFill>
                  <a:schemeClr val="tx1"/>
                </a:solidFill>
                <a:effectLst/>
                <a:latin typeface="+mn-lt"/>
                <a:ea typeface="+mn-ea"/>
                <a:cs typeface="+mn-cs"/>
              </a:rPr>
              <a:t>일본의 </a:t>
            </a:r>
            <a:r>
              <a:rPr lang="en-US" altLang="ko-KR" sz="1200" b="0" i="0" kern="1200" dirty="0" smtClean="0">
                <a:solidFill>
                  <a:schemeClr val="tx1"/>
                </a:solidFill>
                <a:effectLst/>
                <a:latin typeface="+mn-lt"/>
                <a:ea typeface="+mn-ea"/>
                <a:cs typeface="+mn-cs"/>
              </a:rPr>
              <a:t>NEC </a:t>
            </a:r>
            <a:r>
              <a:rPr lang="ko-KR" altLang="en-US" sz="1200" b="0" i="0" kern="1200" dirty="0" smtClean="0">
                <a:solidFill>
                  <a:schemeClr val="tx1"/>
                </a:solidFill>
                <a:effectLst/>
                <a:latin typeface="+mn-lt"/>
                <a:ea typeface="+mn-ea"/>
                <a:cs typeface="+mn-cs"/>
              </a:rPr>
              <a:t>등 </a:t>
            </a:r>
            <a:r>
              <a:rPr lang="en-US" altLang="ko-KR" sz="1200" b="0" i="0" kern="1200" dirty="0" smtClean="0">
                <a:solidFill>
                  <a:schemeClr val="tx1"/>
                </a:solidFill>
                <a:effectLst/>
                <a:latin typeface="+mn-lt"/>
                <a:ea typeface="+mn-ea"/>
                <a:cs typeface="+mn-cs"/>
              </a:rPr>
              <a:t>OLTP </a:t>
            </a:r>
            <a:r>
              <a:rPr lang="ko-KR" altLang="en-US" sz="1200" b="0" i="0" kern="1200" dirty="0" smtClean="0">
                <a:solidFill>
                  <a:schemeClr val="tx1"/>
                </a:solidFill>
                <a:effectLst/>
                <a:latin typeface="+mn-lt"/>
                <a:ea typeface="+mn-ea"/>
                <a:cs typeface="+mn-cs"/>
              </a:rPr>
              <a:t>시스템 제조업체 </a:t>
            </a:r>
            <a:r>
              <a:rPr lang="en-US" altLang="ko-KR" sz="1200" b="0" i="0" kern="1200" dirty="0" smtClean="0">
                <a:solidFill>
                  <a:schemeClr val="tx1"/>
                </a:solidFill>
                <a:effectLst/>
                <a:latin typeface="+mn-lt"/>
                <a:ea typeface="+mn-ea"/>
                <a:cs typeface="+mn-cs"/>
              </a:rPr>
              <a:t>34</a:t>
            </a:r>
            <a:r>
              <a:rPr lang="ko-KR" altLang="en-US" sz="1200" b="0" i="0" kern="1200" dirty="0" smtClean="0">
                <a:solidFill>
                  <a:schemeClr val="tx1"/>
                </a:solidFill>
                <a:effectLst/>
                <a:latin typeface="+mn-lt"/>
                <a:ea typeface="+mn-ea"/>
                <a:cs typeface="+mn-cs"/>
              </a:rPr>
              <a:t>개사와 반도체 제조업체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사용자 단체 등이 참가하여 </a:t>
            </a:r>
            <a:r>
              <a:rPr lang="en-US" altLang="ko-KR" sz="1200" b="0" i="0" kern="1200" dirty="0" smtClean="0">
                <a:solidFill>
                  <a:schemeClr val="tx1"/>
                </a:solidFill>
                <a:effectLst/>
                <a:latin typeface="+mn-lt"/>
                <a:ea typeface="+mn-ea"/>
                <a:cs typeface="+mn-cs"/>
              </a:rPr>
              <a:t>OLTP </a:t>
            </a:r>
            <a:r>
              <a:rPr lang="ko-KR" altLang="en-US" sz="1200" b="0" i="0" kern="1200" dirty="0" smtClean="0">
                <a:solidFill>
                  <a:schemeClr val="tx1"/>
                </a:solidFill>
                <a:effectLst/>
                <a:latin typeface="+mn-lt"/>
                <a:ea typeface="+mn-ea"/>
                <a:cs typeface="+mn-cs"/>
              </a:rPr>
              <a:t>시스템의 성능 평가 기준을 ‘</a:t>
            </a:r>
            <a:r>
              <a:rPr lang="en-US" altLang="ko-KR" sz="1200" b="0" i="0" kern="1200" dirty="0" smtClean="0">
                <a:solidFill>
                  <a:schemeClr val="tx1"/>
                </a:solidFill>
                <a:effectLst/>
                <a:latin typeface="+mn-lt"/>
                <a:ea typeface="+mn-ea"/>
                <a:cs typeface="+mn-cs"/>
              </a:rPr>
              <a:t>TPC </a:t>
            </a:r>
            <a:r>
              <a:rPr lang="ko-KR" altLang="en-US" sz="1200" b="0" i="0" u="none" strike="noStrike" kern="1200" dirty="0" smtClean="0">
                <a:solidFill>
                  <a:schemeClr val="tx1"/>
                </a:solidFill>
                <a:effectLst/>
                <a:latin typeface="+mn-lt"/>
                <a:ea typeface="+mn-ea"/>
                <a:cs typeface="+mn-cs"/>
                <a:hlinkClick r:id="rId4"/>
              </a:rPr>
              <a:t>벤치마크</a:t>
            </a:r>
            <a:r>
              <a:rPr lang="ko-KR" altLang="en-US" sz="1200" b="0" i="0" kern="1200" dirty="0" smtClean="0">
                <a:solidFill>
                  <a:schemeClr val="tx1"/>
                </a:solidFill>
                <a:effectLst/>
                <a:latin typeface="+mn-lt"/>
                <a:ea typeface="+mn-ea"/>
                <a:cs typeface="+mn-cs"/>
              </a:rPr>
              <a:t>’라는 이름으로 발행하고 있다</a:t>
            </a:r>
            <a:r>
              <a:rPr lang="en-US" altLang="ko-KR" sz="1200" b="0" i="0" kern="1200" dirty="0" smtClean="0">
                <a:solidFill>
                  <a:schemeClr val="tx1"/>
                </a:solidFill>
                <a:effectLst/>
                <a:latin typeface="+mn-lt"/>
                <a:ea typeface="+mn-ea"/>
                <a:cs typeface="+mn-cs"/>
              </a:rPr>
              <a:t>. 1989</a:t>
            </a:r>
            <a:r>
              <a:rPr lang="ko-KR" altLang="en-US" sz="1200" b="0" i="0" kern="1200" dirty="0" smtClean="0">
                <a:solidFill>
                  <a:schemeClr val="tx1"/>
                </a:solidFill>
                <a:effectLst/>
                <a:latin typeface="+mn-lt"/>
                <a:ea typeface="+mn-ea"/>
                <a:cs typeface="+mn-cs"/>
              </a:rPr>
              <a:t>년에 발표한 </a:t>
            </a:r>
            <a:r>
              <a:rPr lang="en-US" altLang="ko-KR" sz="1200" b="0" i="0" kern="1200" dirty="0" smtClean="0">
                <a:solidFill>
                  <a:schemeClr val="tx1"/>
                </a:solidFill>
                <a:effectLst/>
                <a:latin typeface="+mn-lt"/>
                <a:ea typeface="+mn-ea"/>
                <a:cs typeface="+mn-cs"/>
              </a:rPr>
              <a:t>TPC </a:t>
            </a:r>
            <a:r>
              <a:rPr lang="ko-KR" altLang="en-US" sz="1200" b="0" i="0" kern="1200" dirty="0" smtClean="0">
                <a:solidFill>
                  <a:schemeClr val="tx1"/>
                </a:solidFill>
                <a:effectLst/>
                <a:latin typeface="+mn-lt"/>
                <a:ea typeface="+mn-ea"/>
                <a:cs typeface="+mn-cs"/>
              </a:rPr>
              <a:t>벤치마크 </a:t>
            </a:r>
            <a:r>
              <a:rPr lang="en-US" altLang="ko-KR" sz="1200" b="0" i="0" kern="1200" dirty="0" smtClean="0">
                <a:solidFill>
                  <a:schemeClr val="tx1"/>
                </a:solidFill>
                <a:effectLst/>
                <a:latin typeface="+mn-lt"/>
                <a:ea typeface="+mn-ea"/>
                <a:cs typeface="+mn-cs"/>
              </a:rPr>
              <a:t>A </a:t>
            </a:r>
            <a:r>
              <a:rPr lang="ko-KR" altLang="en-US" sz="1200" b="0" i="0" kern="1200" dirty="0" smtClean="0">
                <a:solidFill>
                  <a:schemeClr val="tx1"/>
                </a:solidFill>
                <a:effectLst/>
                <a:latin typeface="+mn-lt"/>
                <a:ea typeface="+mn-ea"/>
                <a:cs typeface="+mn-cs"/>
              </a:rPr>
              <a:t>모델을 시작으로 </a:t>
            </a:r>
            <a:r>
              <a:rPr lang="en-US" altLang="ko-KR" sz="1200" b="0" i="0" kern="1200" dirty="0" smtClean="0">
                <a:solidFill>
                  <a:schemeClr val="tx1"/>
                </a:solidFill>
                <a:effectLst/>
                <a:latin typeface="+mn-lt"/>
                <a:ea typeface="+mn-ea"/>
                <a:cs typeface="+mn-cs"/>
              </a:rPr>
              <a:t>TPC-A, TPC-B, TPC-C, TPC-D </a:t>
            </a:r>
            <a:r>
              <a:rPr lang="ko-KR" altLang="en-US" sz="1200" b="0" i="0" kern="1200" dirty="0" smtClean="0">
                <a:solidFill>
                  <a:schemeClr val="tx1"/>
                </a:solidFill>
                <a:effectLst/>
                <a:latin typeface="+mn-lt"/>
                <a:ea typeface="+mn-ea"/>
                <a:cs typeface="+mn-cs"/>
              </a:rPr>
              <a:t>등 </a:t>
            </a:r>
            <a:r>
              <a:rPr lang="en-US" altLang="ko-KR" sz="1200" b="0" i="0" kern="1200" dirty="0" smtClean="0">
                <a:solidFill>
                  <a:schemeClr val="tx1"/>
                </a:solidFill>
                <a:effectLst/>
                <a:latin typeface="+mn-lt"/>
                <a:ea typeface="+mn-ea"/>
                <a:cs typeface="+mn-cs"/>
              </a:rPr>
              <a:t>4</a:t>
            </a:r>
            <a:r>
              <a:rPr lang="ko-KR" altLang="en-US" sz="1200" b="0" i="0" kern="1200" dirty="0" smtClean="0">
                <a:solidFill>
                  <a:schemeClr val="tx1"/>
                </a:solidFill>
                <a:effectLst/>
                <a:latin typeface="+mn-lt"/>
                <a:ea typeface="+mn-ea"/>
                <a:cs typeface="+mn-cs"/>
              </a:rPr>
              <a:t>종류의 표준 규격을 결정했으나 이들은 이미 구형이 되었고</a:t>
            </a:r>
            <a:r>
              <a:rPr lang="en-US" altLang="ko-KR" sz="1200" b="0" i="0" kern="1200" dirty="0" smtClean="0">
                <a:solidFill>
                  <a:schemeClr val="tx1"/>
                </a:solidFill>
                <a:effectLst/>
                <a:latin typeface="+mn-lt"/>
                <a:ea typeface="+mn-ea"/>
                <a:cs typeface="+mn-cs"/>
              </a:rPr>
              <a:t>, TPC-H(</a:t>
            </a:r>
            <a:r>
              <a:rPr lang="ko-KR" altLang="en-US" sz="1200" b="0" i="0" kern="1200" dirty="0" err="1" smtClean="0">
                <a:solidFill>
                  <a:schemeClr val="tx1"/>
                </a:solidFill>
                <a:effectLst/>
                <a:latin typeface="+mn-lt"/>
                <a:ea typeface="+mn-ea"/>
                <a:cs typeface="+mn-cs"/>
              </a:rPr>
              <a:t>애드</a:t>
            </a:r>
            <a:r>
              <a:rPr lang="ko-KR" altLang="en-US" sz="1200" b="0" i="0" kern="1200" dirty="0" smtClean="0">
                <a:solidFill>
                  <a:schemeClr val="tx1"/>
                </a:solidFill>
                <a:effectLst/>
                <a:latin typeface="+mn-lt"/>
                <a:ea typeface="+mn-ea"/>
                <a:cs typeface="+mn-cs"/>
              </a:rPr>
              <a:t> 혹 결정 지원</a:t>
            </a:r>
            <a:r>
              <a:rPr lang="en-US" altLang="ko-KR" sz="1200" b="0" i="0" kern="1200" dirty="0" smtClean="0">
                <a:solidFill>
                  <a:schemeClr val="tx1"/>
                </a:solidFill>
                <a:effectLst/>
                <a:latin typeface="+mn-lt"/>
                <a:ea typeface="+mn-ea"/>
                <a:cs typeface="+mn-cs"/>
              </a:rPr>
              <a:t>), TPC-R(</a:t>
            </a:r>
            <a:r>
              <a:rPr lang="ko-KR" altLang="en-US" sz="1200" b="0" i="0" kern="1200" dirty="0" smtClean="0">
                <a:solidFill>
                  <a:schemeClr val="tx1"/>
                </a:solidFill>
                <a:effectLst/>
                <a:latin typeface="+mn-lt"/>
                <a:ea typeface="+mn-ea"/>
                <a:cs typeface="+mn-cs"/>
              </a:rPr>
              <a:t>비즈니스 보고 결정 지원</a:t>
            </a:r>
            <a:r>
              <a:rPr lang="en-US" altLang="ko-KR" sz="1200" b="0" i="0" kern="1200" dirty="0" smtClean="0">
                <a:solidFill>
                  <a:schemeClr val="tx1"/>
                </a:solidFill>
                <a:effectLst/>
                <a:latin typeface="+mn-lt"/>
                <a:ea typeface="+mn-ea"/>
                <a:cs typeface="+mn-cs"/>
              </a:rPr>
              <a:t>), TPC-W(</a:t>
            </a:r>
            <a:r>
              <a:rPr lang="ko-KR" altLang="en-US" sz="1200" b="0" i="0" kern="1200" dirty="0" smtClean="0">
                <a:solidFill>
                  <a:schemeClr val="tx1"/>
                </a:solidFill>
                <a:effectLst/>
                <a:latin typeface="+mn-lt"/>
                <a:ea typeface="+mn-ea"/>
                <a:cs typeface="+mn-cs"/>
              </a:rPr>
              <a:t>웹 전자 상거래</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등이 새로이 규격화되었다</a:t>
            </a:r>
            <a:r>
              <a:rPr lang="en-US" altLang="ko-KR" sz="1200" b="0" i="0" kern="1200" dirty="0" smtClean="0">
                <a:solidFill>
                  <a:schemeClr val="tx1"/>
                </a:solidFill>
                <a:effectLst/>
                <a:latin typeface="+mn-lt"/>
                <a:ea typeface="+mn-ea"/>
                <a:cs typeface="+mn-cs"/>
              </a:rPr>
              <a:t>. TPC </a:t>
            </a:r>
            <a:r>
              <a:rPr lang="ko-KR" altLang="en-US" sz="1200" b="0" i="0" kern="1200" dirty="0" smtClean="0">
                <a:solidFill>
                  <a:schemeClr val="tx1"/>
                </a:solidFill>
                <a:effectLst/>
                <a:latin typeface="+mn-lt"/>
                <a:ea typeface="+mn-ea"/>
                <a:cs typeface="+mn-cs"/>
              </a:rPr>
              <a:t>벤치마크를 공표하기 위해서는 </a:t>
            </a:r>
            <a:r>
              <a:rPr lang="en-US" altLang="ko-KR" sz="1200" b="0" i="0" kern="1200" dirty="0" smtClean="0">
                <a:solidFill>
                  <a:schemeClr val="tx1"/>
                </a:solidFill>
                <a:effectLst/>
                <a:latin typeface="+mn-lt"/>
                <a:ea typeface="+mn-ea"/>
                <a:cs typeface="+mn-cs"/>
              </a:rPr>
              <a:t>TPC </a:t>
            </a:r>
            <a:r>
              <a:rPr lang="ko-KR" altLang="en-US" sz="1200" b="0" i="0" kern="1200" dirty="0" smtClean="0">
                <a:solidFill>
                  <a:schemeClr val="tx1"/>
                </a:solidFill>
                <a:effectLst/>
                <a:latin typeface="+mn-lt"/>
                <a:ea typeface="+mn-ea"/>
                <a:cs typeface="+mn-cs"/>
              </a:rPr>
              <a:t>위원회에 완전 공개 보고서</a:t>
            </a:r>
            <a:r>
              <a:rPr lang="en-US" altLang="ko-KR" sz="1200" b="0" i="0" kern="1200" dirty="0" smtClean="0">
                <a:solidFill>
                  <a:schemeClr val="tx1"/>
                </a:solidFill>
                <a:effectLst/>
                <a:latin typeface="+mn-lt"/>
                <a:ea typeface="+mn-ea"/>
                <a:cs typeface="+mn-cs"/>
              </a:rPr>
              <a:t>(</a:t>
            </a:r>
            <a:r>
              <a:rPr lang="en-US" altLang="ko-KR" sz="1200" b="0" i="0" kern="1200" dirty="0" err="1" smtClean="0">
                <a:solidFill>
                  <a:schemeClr val="tx1"/>
                </a:solidFill>
                <a:effectLst/>
                <a:latin typeface="+mn-lt"/>
                <a:ea typeface="+mn-ea"/>
                <a:cs typeface="+mn-cs"/>
              </a:rPr>
              <a:t>FDR:Full</a:t>
            </a:r>
            <a:r>
              <a:rPr lang="en-US" altLang="ko-KR" sz="1200" b="0" i="0" kern="1200" dirty="0" smtClean="0">
                <a:solidFill>
                  <a:schemeClr val="tx1"/>
                </a:solidFill>
                <a:effectLst/>
                <a:latin typeface="+mn-lt"/>
                <a:ea typeface="+mn-ea"/>
                <a:cs typeface="+mn-cs"/>
              </a:rPr>
              <a:t> Disclosure Report)</a:t>
            </a:r>
            <a:r>
              <a:rPr lang="ko-KR" altLang="en-US" sz="1200" b="0" i="0" kern="1200" dirty="0" smtClean="0">
                <a:solidFill>
                  <a:schemeClr val="tx1"/>
                </a:solidFill>
                <a:effectLst/>
                <a:latin typeface="+mn-lt"/>
                <a:ea typeface="+mn-ea"/>
                <a:cs typeface="+mn-cs"/>
              </a:rPr>
              <a:t>를 제출하여 승인을 받아야 한다</a:t>
            </a:r>
            <a:r>
              <a:rPr lang="en-US" altLang="ko-KR" sz="1200" b="0" i="0" kern="1200" dirty="0" smtClean="0">
                <a:solidFill>
                  <a:schemeClr val="tx1"/>
                </a:solidFill>
                <a:effectLst/>
                <a:latin typeface="+mn-lt"/>
                <a:ea typeface="+mn-ea"/>
                <a:cs typeface="+mn-cs"/>
              </a:rPr>
              <a:t>. FDR</a:t>
            </a:r>
            <a:r>
              <a:rPr lang="ko-KR" altLang="en-US" sz="1200" b="0" i="0" kern="1200" dirty="0" smtClean="0">
                <a:solidFill>
                  <a:schemeClr val="tx1"/>
                </a:solidFill>
                <a:effectLst/>
                <a:latin typeface="+mn-lt"/>
                <a:ea typeface="+mn-ea"/>
                <a:cs typeface="+mn-cs"/>
              </a:rPr>
              <a:t>에는 테스트 실시 시의 시스템 구성이나 가격을 명시해야 한다</a:t>
            </a:r>
            <a:r>
              <a:rPr lang="en-US" altLang="ko-KR" sz="1200" b="0" i="0" kern="1200" dirty="0" smtClean="0">
                <a:solidFill>
                  <a:schemeClr val="tx1"/>
                </a:solidFill>
                <a:effectLst/>
                <a:latin typeface="+mn-lt"/>
                <a:ea typeface="+mn-ea"/>
                <a:cs typeface="+mn-cs"/>
              </a:rPr>
              <a:t>. TPC </a:t>
            </a:r>
            <a:r>
              <a:rPr lang="ko-KR" altLang="en-US" sz="1200" b="0" i="0" kern="1200" dirty="0" smtClean="0">
                <a:solidFill>
                  <a:schemeClr val="tx1"/>
                </a:solidFill>
                <a:effectLst/>
                <a:latin typeface="+mn-lt"/>
                <a:ea typeface="+mn-ea"/>
                <a:cs typeface="+mn-cs"/>
              </a:rPr>
              <a:t>벤치마크는 네트워크를 포함하는 하드웨어 성능과 운영 체계</a:t>
            </a:r>
            <a:r>
              <a:rPr lang="en-US" altLang="ko-KR" sz="1200" b="0" i="0" kern="1200" dirty="0" smtClean="0">
                <a:solidFill>
                  <a:schemeClr val="tx1"/>
                </a:solidFill>
                <a:effectLst/>
                <a:latin typeface="+mn-lt"/>
                <a:ea typeface="+mn-ea"/>
                <a:cs typeface="+mn-cs"/>
              </a:rPr>
              <a:t>(OS)</a:t>
            </a:r>
            <a:r>
              <a:rPr lang="ko-KR" altLang="en-US" sz="1200" b="0" i="0" kern="1200" dirty="0" smtClean="0">
                <a:solidFill>
                  <a:schemeClr val="tx1"/>
                </a:solidFill>
                <a:effectLst/>
                <a:latin typeface="+mn-lt"/>
                <a:ea typeface="+mn-ea"/>
                <a:cs typeface="+mn-cs"/>
              </a:rPr>
              <a:t>를 포함하는 소프트웨어 성능을 종합해서 평가할 수 있는 것이 특징이다</a:t>
            </a:r>
            <a:r>
              <a:rPr lang="en-US" altLang="ko-KR" sz="1200" b="0" i="0" kern="1200" dirty="0" smtClean="0">
                <a:solidFill>
                  <a:schemeClr val="tx1"/>
                </a:solidFill>
                <a:effectLst/>
                <a:latin typeface="+mn-lt"/>
                <a:ea typeface="+mn-ea"/>
                <a:cs typeface="+mn-cs"/>
              </a:rPr>
              <a:t>. TPC </a:t>
            </a:r>
            <a:r>
              <a:rPr lang="ko-KR" altLang="en-US" sz="1200" b="0" i="0" kern="1200" dirty="0" smtClean="0">
                <a:solidFill>
                  <a:schemeClr val="tx1"/>
                </a:solidFill>
                <a:effectLst/>
                <a:latin typeface="+mn-lt"/>
                <a:ea typeface="+mn-ea"/>
                <a:cs typeface="+mn-cs"/>
              </a:rPr>
              <a:t>벤치마크의 결과는 </a:t>
            </a:r>
            <a:r>
              <a:rPr lang="ko-KR" altLang="en-US" sz="1200" b="0" i="0" kern="1200" dirty="0" err="1" smtClean="0">
                <a:solidFill>
                  <a:schemeClr val="tx1"/>
                </a:solidFill>
                <a:effectLst/>
                <a:latin typeface="+mn-lt"/>
                <a:ea typeface="+mn-ea"/>
                <a:cs typeface="+mn-cs"/>
              </a:rPr>
              <a:t>성능치와</a:t>
            </a:r>
            <a:r>
              <a:rPr lang="ko-KR" altLang="en-US" sz="1200" b="0" i="0" kern="1200" dirty="0" smtClean="0">
                <a:solidFill>
                  <a:schemeClr val="tx1"/>
                </a:solidFill>
                <a:effectLst/>
                <a:latin typeface="+mn-lt"/>
                <a:ea typeface="+mn-ea"/>
                <a:cs typeface="+mn-cs"/>
              </a:rPr>
              <a:t> 가격 대 </a:t>
            </a:r>
            <a:r>
              <a:rPr lang="ko-KR" altLang="en-US" sz="1200" b="0" i="0" kern="1200" dirty="0" err="1" smtClean="0">
                <a:solidFill>
                  <a:schemeClr val="tx1"/>
                </a:solidFill>
                <a:effectLst/>
                <a:latin typeface="+mn-lt"/>
                <a:ea typeface="+mn-ea"/>
                <a:cs typeface="+mn-cs"/>
              </a:rPr>
              <a:t>성능비로</a:t>
            </a:r>
            <a:r>
              <a:rPr lang="ko-KR" altLang="en-US" sz="1200" b="0" i="0" kern="1200" dirty="0" smtClean="0">
                <a:solidFill>
                  <a:schemeClr val="tx1"/>
                </a:solidFill>
                <a:effectLst/>
                <a:latin typeface="+mn-lt"/>
                <a:ea typeface="+mn-ea"/>
                <a:cs typeface="+mn-cs"/>
              </a:rPr>
              <a:t> 표시된다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출처</a:t>
            </a:r>
            <a:r>
              <a:rPr lang="en-US" altLang="ko-KR" sz="1200" b="0" i="0" kern="1200" dirty="0" smtClean="0">
                <a:solidFill>
                  <a:schemeClr val="tx1"/>
                </a:solidFill>
                <a:effectLst/>
                <a:latin typeface="+mn-lt"/>
                <a:ea typeface="+mn-ea"/>
                <a:cs typeface="+mn-cs"/>
              </a:rPr>
              <a:t>: </a:t>
            </a:r>
            <a:r>
              <a:rPr lang="en-US" altLang="ko-KR" sz="1200" b="0" i="0" u="none" strike="noStrike" kern="1200" dirty="0" smtClean="0">
                <a:solidFill>
                  <a:schemeClr val="tx1"/>
                </a:solidFill>
                <a:effectLst/>
                <a:latin typeface="+mn-lt"/>
                <a:ea typeface="+mn-ea"/>
                <a:cs typeface="+mn-cs"/>
                <a:hlinkClick r:id="rId5"/>
              </a:rPr>
              <a:t>https://hackereyes.tistory.com/entry/</a:t>
            </a:r>
            <a:r>
              <a:rPr lang="ko-KR" altLang="en-US" sz="1200" b="0" i="0" u="none" strike="noStrike" kern="1200" dirty="0" smtClean="0">
                <a:solidFill>
                  <a:schemeClr val="tx1"/>
                </a:solidFill>
                <a:effectLst/>
                <a:latin typeface="+mn-lt"/>
                <a:ea typeface="+mn-ea"/>
                <a:cs typeface="+mn-cs"/>
                <a:hlinkClick r:id="rId5"/>
              </a:rPr>
              <a:t>바람이</a:t>
            </a:r>
            <a:r>
              <a:rPr lang="en-US" altLang="ko-KR" sz="1200" b="0" i="0" u="none" strike="noStrike" kern="1200" dirty="0" smtClean="0">
                <a:solidFill>
                  <a:schemeClr val="tx1"/>
                </a:solidFill>
                <a:effectLst/>
                <a:latin typeface="+mn-lt"/>
                <a:ea typeface="+mn-ea"/>
                <a:cs typeface="+mn-cs"/>
                <a:hlinkClick r:id="rId5"/>
              </a:rPr>
              <a:t>-TPC</a:t>
            </a:r>
            <a:r>
              <a:rPr lang="ko-KR" altLang="en-US" sz="1200" b="0" i="0" u="none" strike="noStrike" kern="1200" dirty="0" smtClean="0">
                <a:solidFill>
                  <a:schemeClr val="tx1"/>
                </a:solidFill>
                <a:effectLst/>
                <a:latin typeface="+mn-lt"/>
                <a:ea typeface="+mn-ea"/>
                <a:cs typeface="+mn-cs"/>
                <a:hlinkClick r:id="rId5"/>
              </a:rPr>
              <a:t>란</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행복이 아버지</a:t>
            </a:r>
            <a:r>
              <a:rPr lang="en-US" altLang="ko-KR" sz="1200" b="0" i="0" kern="1200" dirty="0" smtClean="0">
                <a:solidFill>
                  <a:schemeClr val="tx1"/>
                </a:solidFill>
                <a:effectLst/>
                <a:latin typeface="+mn-lt"/>
                <a:ea typeface="+mn-ea"/>
                <a:cs typeface="+mn-cs"/>
              </a:rPr>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8</a:t>
            </a:fld>
            <a:endParaRPr lang="en-US" dirty="0"/>
          </a:p>
        </p:txBody>
      </p:sp>
    </p:spTree>
    <p:extLst>
      <p:ext uri="{BB962C8B-B14F-4D97-AF65-F5344CB8AC3E}">
        <p14:creationId xmlns:p14="http://schemas.microsoft.com/office/powerpoint/2010/main" val="273419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Syncsort</a:t>
            </a:r>
            <a:r>
              <a:rPr lang="en-US" altLang="ko-KR" dirty="0" smtClean="0"/>
              <a:t> Inc.</a:t>
            </a:r>
            <a:r>
              <a:rPr lang="ko-KR" altLang="en-US" dirty="0" smtClean="0"/>
              <a:t>는 특허를 가지고 있습니다</a:t>
            </a:r>
            <a:r>
              <a:rPr lang="en-US" altLang="ko-KR" dirty="0" smtClean="0"/>
              <a:t>. </a:t>
            </a:r>
            <a:r>
              <a:rPr lang="ko-KR" altLang="en-US" dirty="0" smtClean="0"/>
              <a:t>이 특허를 기반으로 뛰어난 성능을 체험하실 수 있습니다</a:t>
            </a:r>
            <a:r>
              <a:rPr lang="en-US" altLang="ko-KR" dirty="0" smtClean="0"/>
              <a:t>.</a:t>
            </a:r>
          </a:p>
          <a:p>
            <a:r>
              <a:rPr lang="en-US" altLang="ko-KR" dirty="0" smtClean="0"/>
              <a:t>ETL </a:t>
            </a:r>
            <a:r>
              <a:rPr lang="ko-KR" altLang="en-US" dirty="0" smtClean="0"/>
              <a:t>기능의 </a:t>
            </a:r>
            <a:r>
              <a:rPr lang="en-US" altLang="ko-KR" dirty="0" smtClean="0"/>
              <a:t>80%</a:t>
            </a:r>
            <a:r>
              <a:rPr lang="ko-KR" altLang="en-US" dirty="0" smtClean="0"/>
              <a:t>는 </a:t>
            </a:r>
            <a:r>
              <a:rPr lang="en-US" altLang="ko-KR" dirty="0" smtClean="0"/>
              <a:t>Sort, Join, </a:t>
            </a:r>
            <a:r>
              <a:rPr lang="ko-KR" altLang="en-US" dirty="0" smtClean="0"/>
              <a:t>연산</a:t>
            </a:r>
            <a:r>
              <a:rPr lang="en-US" altLang="ko-KR" dirty="0" smtClean="0"/>
              <a:t>, Copy</a:t>
            </a:r>
            <a:r>
              <a:rPr lang="ko-KR" altLang="en-US" dirty="0" smtClean="0"/>
              <a:t>의 작업입니다</a:t>
            </a:r>
            <a:r>
              <a:rPr lang="en-US" altLang="ko-KR" dirty="0" smtClean="0"/>
              <a:t>. </a:t>
            </a:r>
            <a:r>
              <a:rPr lang="ko-KR" altLang="en-US" dirty="0" smtClean="0"/>
              <a:t>이 부분에서 </a:t>
            </a:r>
            <a:r>
              <a:rPr lang="en-US" altLang="ko-KR" dirty="0" err="1" smtClean="0"/>
              <a:t>DMExpress</a:t>
            </a:r>
            <a:r>
              <a:rPr lang="ko-KR" altLang="en-US" dirty="0" smtClean="0"/>
              <a:t>는 고성능을 구현합니다</a:t>
            </a:r>
            <a:r>
              <a:rPr lang="en-US" altLang="ko-KR" dirty="0" smtClean="0"/>
              <a:t>.</a:t>
            </a:r>
            <a:endParaRPr lang="ko-KR" altLang="en-US"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D8761D4C-C904-4EE9-BE6F-AF268C178F23}" type="slidenum">
              <a:rPr lang="en-US" smtClean="0"/>
              <a:t>9</a:t>
            </a:fld>
            <a:endParaRPr lang="en-US" dirty="0"/>
          </a:p>
        </p:txBody>
      </p:sp>
    </p:spTree>
    <p:extLst>
      <p:ext uri="{BB962C8B-B14F-4D97-AF65-F5344CB8AC3E}">
        <p14:creationId xmlns:p14="http://schemas.microsoft.com/office/powerpoint/2010/main" val="2578270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41.xml"/><Relationship Id="rId5" Type="http://schemas.openxmlformats.org/officeDocument/2006/relationships/image" Target="../media/image6.pn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42.xml"/><Relationship Id="rId5" Type="http://schemas.openxmlformats.org/officeDocument/2006/relationships/image" Target="../media/image6.png"/><Relationship Id="rId4"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5.xml"/><Relationship Id="rId4"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18C0577C-BEA8-4A45-9B5D-8D76AFBE06F4}"/>
              </a:ext>
            </a:extLst>
          </p:cNvPr>
          <p:cNvSpPr/>
          <p:nvPr userDrawn="1"/>
        </p:nvSpPr>
        <p:spPr>
          <a:xfrm rot="10800000">
            <a:off x="0" y="0"/>
            <a:ext cx="10344150" cy="6858000"/>
          </a:xfrm>
          <a:custGeom>
            <a:avLst/>
            <a:gdLst>
              <a:gd name="connsiteX0" fmla="*/ 10344150 w 10344150"/>
              <a:gd name="connsiteY0" fmla="*/ 6858000 h 6858000"/>
              <a:gd name="connsiteX1" fmla="*/ 0 w 10344150"/>
              <a:gd name="connsiteY1" fmla="*/ 6858000 h 6858000"/>
              <a:gd name="connsiteX2" fmla="*/ 6801693 w 10344150"/>
              <a:gd name="connsiteY2" fmla="*/ 0 h 6858000"/>
              <a:gd name="connsiteX3" fmla="*/ 10344150 w 10344150"/>
              <a:gd name="connsiteY3" fmla="*/ 0 h 6858000"/>
            </a:gdLst>
            <a:ahLst/>
            <a:cxnLst>
              <a:cxn ang="0">
                <a:pos x="connsiteX0" y="connsiteY0"/>
              </a:cxn>
              <a:cxn ang="0">
                <a:pos x="connsiteX1" y="connsiteY1"/>
              </a:cxn>
              <a:cxn ang="0">
                <a:pos x="connsiteX2" y="connsiteY2"/>
              </a:cxn>
              <a:cxn ang="0">
                <a:pos x="connsiteX3" y="connsiteY3"/>
              </a:cxn>
            </a:cxnLst>
            <a:rect l="l" t="t" r="r" b="b"/>
            <a:pathLst>
              <a:path w="10344150" h="6858000">
                <a:moveTo>
                  <a:pt x="10344150" y="6858000"/>
                </a:moveTo>
                <a:lnTo>
                  <a:pt x="0" y="6858000"/>
                </a:lnTo>
                <a:lnTo>
                  <a:pt x="6801693" y="0"/>
                </a:lnTo>
                <a:lnTo>
                  <a:pt x="1034415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pic>
        <p:nvPicPr>
          <p:cNvPr id="23" name="Picture 12">
            <a:extLst>
              <a:ext uri="{FF2B5EF4-FFF2-40B4-BE49-F238E27FC236}">
                <a16:creationId xmlns:a16="http://schemas.microsoft.com/office/drawing/2014/main" xmlns="" id="{C3CA8C50-F99A-4B98-BD8C-0C70107D86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72578" y="0"/>
            <a:ext cx="8627443" cy="6858000"/>
          </a:xfrm>
          <a:prstGeom prst="rect">
            <a:avLst/>
          </a:prstGeom>
        </p:spPr>
      </p:pic>
      <p:sp>
        <p:nvSpPr>
          <p:cNvPr id="26" name="Freeform: Shape 13">
            <a:extLst>
              <a:ext uri="{FF2B5EF4-FFF2-40B4-BE49-F238E27FC236}">
                <a16:creationId xmlns:a16="http://schemas.microsoft.com/office/drawing/2014/main" xmlns="" id="{18C0577C-BEA8-4A45-9B5D-8D76AFBE06F4}"/>
              </a:ext>
            </a:extLst>
          </p:cNvPr>
          <p:cNvSpPr/>
          <p:nvPr userDrawn="1"/>
        </p:nvSpPr>
        <p:spPr>
          <a:xfrm rot="10800000">
            <a:off x="0" y="0"/>
            <a:ext cx="10344150" cy="6858000"/>
          </a:xfrm>
          <a:custGeom>
            <a:avLst/>
            <a:gdLst>
              <a:gd name="connsiteX0" fmla="*/ 10344150 w 10344150"/>
              <a:gd name="connsiteY0" fmla="*/ 6858000 h 6858000"/>
              <a:gd name="connsiteX1" fmla="*/ 0 w 10344150"/>
              <a:gd name="connsiteY1" fmla="*/ 6858000 h 6858000"/>
              <a:gd name="connsiteX2" fmla="*/ 6801693 w 10344150"/>
              <a:gd name="connsiteY2" fmla="*/ 0 h 6858000"/>
              <a:gd name="connsiteX3" fmla="*/ 10344150 w 10344150"/>
              <a:gd name="connsiteY3" fmla="*/ 0 h 6858000"/>
            </a:gdLst>
            <a:ahLst/>
            <a:cxnLst>
              <a:cxn ang="0">
                <a:pos x="connsiteX0" y="connsiteY0"/>
              </a:cxn>
              <a:cxn ang="0">
                <a:pos x="connsiteX1" y="connsiteY1"/>
              </a:cxn>
              <a:cxn ang="0">
                <a:pos x="connsiteX2" y="connsiteY2"/>
              </a:cxn>
              <a:cxn ang="0">
                <a:pos x="connsiteX3" y="connsiteY3"/>
              </a:cxn>
            </a:cxnLst>
            <a:rect l="l" t="t" r="r" b="b"/>
            <a:pathLst>
              <a:path w="10344150" h="6858000">
                <a:moveTo>
                  <a:pt x="10344150" y="6858000"/>
                </a:moveTo>
                <a:lnTo>
                  <a:pt x="0" y="6858000"/>
                </a:lnTo>
                <a:lnTo>
                  <a:pt x="6801693" y="0"/>
                </a:lnTo>
                <a:lnTo>
                  <a:pt x="1034415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28" name="Text Placeholder 26">
            <a:extLst>
              <a:ext uri="{FF2B5EF4-FFF2-40B4-BE49-F238E27FC236}">
                <a16:creationId xmlns:a16="http://schemas.microsoft.com/office/drawing/2014/main" xmlns="" id="{C6853C68-5217-4B05-953B-67569211E33A}"/>
              </a:ext>
            </a:extLst>
          </p:cNvPr>
          <p:cNvSpPr>
            <a:spLocks noGrp="1"/>
          </p:cNvSpPr>
          <p:nvPr>
            <p:ph type="body" sz="quarter" idx="14" hasCustomPrompt="1"/>
          </p:nvPr>
        </p:nvSpPr>
        <p:spPr>
          <a:xfrm>
            <a:off x="685451" y="998538"/>
            <a:ext cx="2699100" cy="859282"/>
          </a:xfrm>
          <a:blipFill>
            <a:blip r:embed="rId4" cstate="screen">
              <a:extLst>
                <a:ext uri="{28A0092B-C50C-407E-A947-70E740481C1C}">
                  <a14:useLocalDpi xmlns:a14="http://schemas.microsoft.com/office/drawing/2010/main"/>
                </a:ext>
              </a:extLst>
            </a:blip>
            <a:stretch>
              <a:fillRect/>
            </a:stretch>
          </a:blipFill>
        </p:spPr>
        <p:txBody>
          <a:bodyPr/>
          <a:lstStyle>
            <a:lvl1pPr>
              <a:defRPr/>
            </a:lvl1pPr>
            <a:lvl2pPr marL="0" indent="0">
              <a:buNone/>
              <a:defRPr/>
            </a:lvl2pPr>
          </a:lstStyle>
          <a:p>
            <a:pPr lvl="0"/>
            <a:r>
              <a:rPr lang="en-US" dirty="0"/>
              <a:t> </a:t>
            </a:r>
          </a:p>
        </p:txBody>
      </p:sp>
      <p:sp>
        <p:nvSpPr>
          <p:cNvPr id="29" name="Title 1">
            <a:extLst>
              <a:ext uri="{FF2B5EF4-FFF2-40B4-BE49-F238E27FC236}">
                <a16:creationId xmlns:a16="http://schemas.microsoft.com/office/drawing/2014/main" xmlns="" id="{7A4FD86A-8FDD-4C9E-81E7-98B03C5729D7}"/>
              </a:ext>
            </a:extLst>
          </p:cNvPr>
          <p:cNvSpPr>
            <a:spLocks noGrp="1"/>
          </p:cNvSpPr>
          <p:nvPr>
            <p:ph type="ctrTitle" hasCustomPrompt="1"/>
          </p:nvPr>
        </p:nvSpPr>
        <p:spPr>
          <a:xfrm>
            <a:off x="469900" y="1955799"/>
            <a:ext cx="4228627" cy="1501401"/>
          </a:xfrm>
        </p:spPr>
        <p:txBody>
          <a:bodyPr anchor="b"/>
          <a:lstStyle>
            <a:lvl1pPr algn="l">
              <a:defRPr sz="4800">
                <a:solidFill>
                  <a:schemeClr val="tx1"/>
                </a:solidFill>
              </a:defRPr>
            </a:lvl1pPr>
          </a:lstStyle>
          <a:p>
            <a:r>
              <a:rPr lang="en-US" dirty="0"/>
              <a:t>Enter title here</a:t>
            </a:r>
            <a:endParaRPr lang="en-GB" dirty="0"/>
          </a:p>
        </p:txBody>
      </p:sp>
      <p:sp>
        <p:nvSpPr>
          <p:cNvPr id="30" name="Date Placeholder 3">
            <a:extLst>
              <a:ext uri="{FF2B5EF4-FFF2-40B4-BE49-F238E27FC236}">
                <a16:creationId xmlns:a16="http://schemas.microsoft.com/office/drawing/2014/main" xmlns="" id="{7234C079-19C5-4DF4-BFC9-2D1416228F52}"/>
              </a:ext>
            </a:extLst>
          </p:cNvPr>
          <p:cNvSpPr>
            <a:spLocks noGrp="1"/>
          </p:cNvSpPr>
          <p:nvPr>
            <p:ph type="dt" sz="half" idx="10"/>
          </p:nvPr>
        </p:nvSpPr>
        <p:spPr>
          <a:xfrm>
            <a:off x="469900" y="5087926"/>
            <a:ext cx="2009301" cy="298450"/>
          </a:xfrm>
        </p:spPr>
        <p:txBody>
          <a:bodyPr/>
          <a:lstStyle>
            <a:lvl1pPr>
              <a:defRPr sz="2000"/>
            </a:lvl1pPr>
          </a:lstStyle>
          <a:p>
            <a:endParaRPr lang="en-GB" dirty="0"/>
          </a:p>
        </p:txBody>
      </p:sp>
      <p:cxnSp>
        <p:nvCxnSpPr>
          <p:cNvPr id="31" name="Straight Connector 11">
            <a:extLst>
              <a:ext uri="{FF2B5EF4-FFF2-40B4-BE49-F238E27FC236}">
                <a16:creationId xmlns:a16="http://schemas.microsoft.com/office/drawing/2014/main" xmlns="" id="{BD039E68-F99A-4264-BAFB-B9B8A1CF1D28}"/>
              </a:ext>
            </a:extLst>
          </p:cNvPr>
          <p:cNvCxnSpPr/>
          <p:nvPr userDrawn="1"/>
        </p:nvCxnSpPr>
        <p:spPr>
          <a:xfrm>
            <a:off x="622722" y="3664562"/>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sp>
        <p:nvSpPr>
          <p:cNvPr id="32" name="Text Placeholder 21">
            <a:extLst>
              <a:ext uri="{FF2B5EF4-FFF2-40B4-BE49-F238E27FC236}">
                <a16:creationId xmlns:a16="http://schemas.microsoft.com/office/drawing/2014/main" xmlns="" id="{763F9486-8219-40CB-BEA7-D5D12DEE5348}"/>
              </a:ext>
            </a:extLst>
          </p:cNvPr>
          <p:cNvSpPr>
            <a:spLocks noGrp="1"/>
          </p:cNvSpPr>
          <p:nvPr>
            <p:ph type="body" sz="quarter" idx="11" hasCustomPrompt="1"/>
          </p:nvPr>
        </p:nvSpPr>
        <p:spPr>
          <a:xfrm>
            <a:off x="469900" y="3911600"/>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Prepared by:</a:t>
            </a:r>
          </a:p>
        </p:txBody>
      </p:sp>
      <p:sp>
        <p:nvSpPr>
          <p:cNvPr id="33" name="Text Placeholder 21">
            <a:extLst>
              <a:ext uri="{FF2B5EF4-FFF2-40B4-BE49-F238E27FC236}">
                <a16:creationId xmlns:a16="http://schemas.microsoft.com/office/drawing/2014/main" xmlns="" id="{99E25380-8E78-4EB7-8419-6069C2F0EA64}"/>
              </a:ext>
            </a:extLst>
          </p:cNvPr>
          <p:cNvSpPr>
            <a:spLocks noGrp="1"/>
          </p:cNvSpPr>
          <p:nvPr>
            <p:ph type="body" sz="quarter" idx="12" hasCustomPrompt="1"/>
          </p:nvPr>
        </p:nvSpPr>
        <p:spPr>
          <a:xfrm>
            <a:off x="469900" y="4251439"/>
            <a:ext cx="4228627" cy="298450"/>
          </a:xfrm>
        </p:spPr>
        <p:txBody>
          <a:bodyPr/>
          <a:lstStyle>
            <a:lvl1pPr>
              <a:defRPr sz="2000">
                <a:solidFill>
                  <a:schemeClr val="tx2"/>
                </a:solidFill>
              </a:defRPr>
            </a:lvl1pPr>
            <a:lvl2pPr marL="0" indent="0">
              <a:buNone/>
              <a:defRPr/>
            </a:lvl2pPr>
          </a:lstStyle>
          <a:p>
            <a:pPr lvl="0"/>
            <a:r>
              <a:rPr lang="en-US" dirty="0"/>
              <a:t>Enter presenter name here</a:t>
            </a:r>
          </a:p>
        </p:txBody>
      </p:sp>
      <p:sp>
        <p:nvSpPr>
          <p:cNvPr id="34" name="Text Placeholder 21">
            <a:extLst>
              <a:ext uri="{FF2B5EF4-FFF2-40B4-BE49-F238E27FC236}">
                <a16:creationId xmlns:a16="http://schemas.microsoft.com/office/drawing/2014/main" xmlns="" id="{FA70C1AE-182D-45F4-9CF3-3F6E0B876C37}"/>
              </a:ext>
            </a:extLst>
          </p:cNvPr>
          <p:cNvSpPr>
            <a:spLocks noGrp="1"/>
          </p:cNvSpPr>
          <p:nvPr>
            <p:ph type="body" sz="quarter" idx="13" hasCustomPrompt="1"/>
          </p:nvPr>
        </p:nvSpPr>
        <p:spPr>
          <a:xfrm>
            <a:off x="469900" y="4745026"/>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Date:</a:t>
            </a:r>
          </a:p>
        </p:txBody>
      </p:sp>
    </p:spTree>
    <p:custDataLst>
      <p:tags r:id="rId1"/>
    </p:custDataLst>
    <p:extLst>
      <p:ext uri="{BB962C8B-B14F-4D97-AF65-F5344CB8AC3E}">
        <p14:creationId xmlns:p14="http://schemas.microsoft.com/office/powerpoint/2010/main" val="383898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mall Image (Blue)">
    <p:bg>
      <p:bgRef idx="1001">
        <a:schemeClr val="bg2"/>
      </p:bgRef>
    </p:bg>
    <p:spTree>
      <p:nvGrpSpPr>
        <p:cNvPr id="1" name=""/>
        <p:cNvGrpSpPr/>
        <p:nvPr/>
      </p:nvGrpSpPr>
      <p:grpSpPr>
        <a:xfrm>
          <a:off x="0" y="0"/>
          <a:ext cx="0" cy="0"/>
          <a:chOff x="0" y="0"/>
          <a:chExt cx="0" cy="0"/>
        </a:xfrm>
      </p:grpSpPr>
      <p:pic>
        <p:nvPicPr>
          <p:cNvPr id="11" name="Picture 22">
            <a:extLst>
              <a:ext uri="{FF2B5EF4-FFF2-40B4-BE49-F238E27FC236}">
                <a16:creationId xmlns:a16="http://schemas.microsoft.com/office/drawing/2014/main" xmlns="" id="{37F3EE0C-62C4-E84F-AF27-4E57BE43DAA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557"/>
            <a:ext cx="1346199" cy="1528872"/>
          </a:xfrm>
          <a:prstGeom prst="rect">
            <a:avLst/>
          </a:prstGeom>
        </p:spPr>
      </p:pic>
      <p:sp>
        <p:nvSpPr>
          <p:cNvPr id="14" name="Freeform: Shape 25">
            <a:extLst>
              <a:ext uri="{FF2B5EF4-FFF2-40B4-BE49-F238E27FC236}">
                <a16:creationId xmlns:a16="http://schemas.microsoft.com/office/drawing/2014/main" xmlns="" id="{23A3A58D-1F79-44B5-834D-9D0CC81EDF9C}"/>
              </a:ext>
            </a:extLst>
          </p:cNvPr>
          <p:cNvSpPr/>
          <p:nvPr userDrawn="1"/>
        </p:nvSpPr>
        <p:spPr>
          <a:xfrm>
            <a:off x="240479" y="185323"/>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6" name="Picture Placeholder 9">
            <a:extLst>
              <a:ext uri="{FF2B5EF4-FFF2-40B4-BE49-F238E27FC236}">
                <a16:creationId xmlns:a16="http://schemas.microsoft.com/office/drawing/2014/main" xmlns="" id="{600B3A6A-9F71-4745-B6CC-C2B30FA2C616}"/>
              </a:ext>
            </a:extLst>
          </p:cNvPr>
          <p:cNvSpPr>
            <a:spLocks noGrp="1"/>
          </p:cNvSpPr>
          <p:nvPr>
            <p:ph type="pic" sz="quarter" idx="10" hasCustomPrompt="1"/>
          </p:nvPr>
        </p:nvSpPr>
        <p:spPr>
          <a:xfrm>
            <a:off x="3985110" y="0"/>
            <a:ext cx="8206891" cy="6857999"/>
          </a:xfrm>
          <a:custGeom>
            <a:avLst/>
            <a:gdLst>
              <a:gd name="connsiteX0" fmla="*/ 6857994 w 8206891"/>
              <a:gd name="connsiteY0" fmla="*/ 0 h 6857999"/>
              <a:gd name="connsiteX1" fmla="*/ 8206891 w 8206891"/>
              <a:gd name="connsiteY1" fmla="*/ 0 h 6857999"/>
              <a:gd name="connsiteX2" fmla="*/ 8206891 w 8206891"/>
              <a:gd name="connsiteY2" fmla="*/ 6857999 h 6857999"/>
              <a:gd name="connsiteX3" fmla="*/ 0 w 820689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06891" h="6857999">
                <a:moveTo>
                  <a:pt x="6857994" y="0"/>
                </a:moveTo>
                <a:lnTo>
                  <a:pt x="8206891" y="0"/>
                </a:lnTo>
                <a:lnTo>
                  <a:pt x="8206891" y="6857999"/>
                </a:lnTo>
                <a:lnTo>
                  <a:pt x="0" y="6857999"/>
                </a:lnTo>
                <a:close/>
              </a:path>
            </a:pathLst>
          </a:custGeom>
        </p:spPr>
        <p:txBody>
          <a:bodyPr wrap="square" rIns="792000" anchor="ctr">
            <a:noAutofit/>
          </a:bodyPr>
          <a:lstStyle>
            <a:lvl1pPr algn="r">
              <a:defRPr>
                <a:solidFill>
                  <a:schemeClr val="tx2"/>
                </a:solidFill>
              </a:defRPr>
            </a:lvl1pPr>
          </a:lstStyle>
          <a:p>
            <a:r>
              <a:rPr lang="en-US" dirty="0"/>
              <a:t>Click icon to insert image</a:t>
            </a:r>
          </a:p>
        </p:txBody>
      </p:sp>
      <p:sp>
        <p:nvSpPr>
          <p:cNvPr id="17"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69900" y="365125"/>
            <a:ext cx="6540500" cy="1325563"/>
          </a:xfrm>
        </p:spPr>
        <p:txBody>
          <a:bodyPr/>
          <a:lstStyle>
            <a:lvl1pPr>
              <a:defRPr>
                <a:solidFill>
                  <a:schemeClr val="tx2"/>
                </a:solidFill>
              </a:defRPr>
            </a:lvl1pPr>
          </a:lstStyle>
          <a:p>
            <a:r>
              <a:rPr lang="en-US" dirty="0"/>
              <a:t>Enter title here</a:t>
            </a:r>
            <a:endParaRPr lang="en-GB" dirty="0"/>
          </a:p>
        </p:txBody>
      </p:sp>
      <p:sp>
        <p:nvSpPr>
          <p:cNvPr id="18"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69900" y="1825625"/>
            <a:ext cx="6540500" cy="17822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20" name="Text Placeholder 10">
            <a:extLst>
              <a:ext uri="{FF2B5EF4-FFF2-40B4-BE49-F238E27FC236}">
                <a16:creationId xmlns:a16="http://schemas.microsoft.com/office/drawing/2014/main" xmlns="" id="{D47E3652-375F-4479-A03A-39091DD977E7}"/>
              </a:ext>
            </a:extLst>
          </p:cNvPr>
          <p:cNvSpPr>
            <a:spLocks noGrp="1"/>
          </p:cNvSpPr>
          <p:nvPr>
            <p:ph type="body" sz="quarter" idx="40" hasCustomPrompt="1"/>
          </p:nvPr>
        </p:nvSpPr>
        <p:spPr>
          <a:xfrm>
            <a:off x="469900" y="3713025"/>
            <a:ext cx="5170760" cy="137580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Footer Placeholder 4">
            <a:extLst>
              <a:ext uri="{FF2B5EF4-FFF2-40B4-BE49-F238E27FC236}">
                <a16:creationId xmlns:a16="http://schemas.microsoft.com/office/drawing/2014/main" xmlns="" id="{EA795ACB-A590-40A4-A88E-11C06C42728B}"/>
              </a:ext>
            </a:extLst>
          </p:cNvPr>
          <p:cNvSpPr>
            <a:spLocks noGrp="1"/>
          </p:cNvSpPr>
          <p:nvPr>
            <p:ph type="ftr" sz="quarter" idx="42"/>
          </p:nvPr>
        </p:nvSpPr>
        <p:spPr>
          <a:xfrm>
            <a:off x="943670" y="6108528"/>
            <a:ext cx="7219950" cy="365125"/>
          </a:xfrm>
        </p:spPr>
        <p:txBody>
          <a:bodyPr/>
          <a:lstStyle>
            <a:lvl1pPr>
              <a:defRPr>
                <a:solidFill>
                  <a:schemeClr val="tx2">
                    <a:lumMod val="65000"/>
                  </a:schemeClr>
                </a:solidFill>
              </a:defRPr>
            </a:lvl1pPr>
          </a:lstStyle>
          <a:p>
            <a:endParaRPr lang="en-GB" dirty="0"/>
          </a:p>
        </p:txBody>
      </p:sp>
      <p:sp>
        <p:nvSpPr>
          <p:cNvPr id="22" name="Slide Number Placeholder 7">
            <a:extLst>
              <a:ext uri="{FF2B5EF4-FFF2-40B4-BE49-F238E27FC236}">
                <a16:creationId xmlns:a16="http://schemas.microsoft.com/office/drawing/2014/main" xmlns="" id="{9948870C-6E4B-4EE2-952A-442CB383A08E}"/>
              </a:ext>
            </a:extLst>
          </p:cNvPr>
          <p:cNvSpPr>
            <a:spLocks noGrp="1"/>
          </p:cNvSpPr>
          <p:nvPr>
            <p:ph type="sldNum" sz="quarter" idx="43"/>
          </p:nvPr>
        </p:nvSpPr>
        <p:spPr>
          <a:xfrm>
            <a:off x="588860" y="6109073"/>
            <a:ext cx="354810" cy="365125"/>
          </a:xfrm>
        </p:spPr>
        <p:txBody>
          <a:bodyPr/>
          <a:lstStyle>
            <a:lvl1pPr>
              <a:defRPr>
                <a:solidFill>
                  <a:schemeClr val="tx2"/>
                </a:solidFill>
              </a:defRPr>
            </a:lvl1p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2309328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Copy (White)">
    <p:spTree>
      <p:nvGrpSpPr>
        <p:cNvPr id="1" name=""/>
        <p:cNvGrpSpPr/>
        <p:nvPr/>
      </p:nvGrpSpPr>
      <p:grpSpPr>
        <a:xfrm>
          <a:off x="0" y="0"/>
          <a:ext cx="0" cy="0"/>
          <a:chOff x="0" y="0"/>
          <a:chExt cx="0" cy="0"/>
        </a:xfrm>
      </p:grpSpPr>
      <p:pic>
        <p:nvPicPr>
          <p:cNvPr id="15" name="Picture 13">
            <a:extLst>
              <a:ext uri="{FF2B5EF4-FFF2-40B4-BE49-F238E27FC236}">
                <a16:creationId xmlns:a16="http://schemas.microsoft.com/office/drawing/2014/main" xmlns="" id="{D1065731-E3C5-43D0-9CE3-01918BDC51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5451" y="40638"/>
            <a:ext cx="6426549" cy="6858001"/>
          </a:xfrm>
          <a:prstGeom prst="rect">
            <a:avLst/>
          </a:prstGeom>
        </p:spPr>
      </p:pic>
      <p:sp>
        <p:nvSpPr>
          <p:cNvPr id="16" name="Freeform: Shape 11">
            <a:extLst>
              <a:ext uri="{FF2B5EF4-FFF2-40B4-BE49-F238E27FC236}">
                <a16:creationId xmlns:a16="http://schemas.microsoft.com/office/drawing/2014/main" xmlns="" id="{6E68F752-3488-4F43-8F0D-EBED823FD1E3}"/>
              </a:ext>
            </a:extLst>
          </p:cNvPr>
          <p:cNvSpPr/>
          <p:nvPr userDrawn="1"/>
        </p:nvSpPr>
        <p:spPr>
          <a:xfrm rot="12614168">
            <a:off x="6237637" y="1946065"/>
            <a:ext cx="1814286" cy="3150868"/>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pic>
        <p:nvPicPr>
          <p:cNvPr id="19" name="Picture 12">
            <a:extLst>
              <a:ext uri="{FF2B5EF4-FFF2-40B4-BE49-F238E27FC236}">
                <a16:creationId xmlns:a16="http://schemas.microsoft.com/office/drawing/2014/main" xmlns="" id="{75D3F0CB-BCEE-4337-8967-D8AE59D2D7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9549"/>
          <a:stretch/>
        </p:blipFill>
        <p:spPr>
          <a:xfrm>
            <a:off x="7141029" y="0"/>
            <a:ext cx="5050972" cy="6857999"/>
          </a:xfrm>
          <a:prstGeom prst="parallelogram">
            <a:avLst>
              <a:gd name="adj" fmla="val 115815"/>
            </a:avLst>
          </a:prstGeom>
        </p:spPr>
      </p:pic>
      <p:pic>
        <p:nvPicPr>
          <p:cNvPr id="20" name="Picture 9">
            <a:extLst>
              <a:ext uri="{FF2B5EF4-FFF2-40B4-BE49-F238E27FC236}">
                <a16:creationId xmlns:a16="http://schemas.microsoft.com/office/drawing/2014/main" xmlns="" id="{055D2142-1AAD-4AC5-8862-2CCF19D7FB7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2840419"/>
            <a:ext cx="6243432" cy="4017582"/>
          </a:xfrm>
          <a:prstGeom prst="rect">
            <a:avLst/>
          </a:prstGeom>
        </p:spPr>
      </p:pic>
      <p:sp>
        <p:nvSpPr>
          <p:cNvPr id="21" name="Freeform: Shape 11">
            <a:extLst>
              <a:ext uri="{FF2B5EF4-FFF2-40B4-BE49-F238E27FC236}">
                <a16:creationId xmlns:a16="http://schemas.microsoft.com/office/drawing/2014/main" xmlns="" id="{02C4D20D-809C-48BD-AB08-DC67B899F7F0}"/>
              </a:ext>
            </a:extLst>
          </p:cNvPr>
          <p:cNvSpPr/>
          <p:nvPr userDrawn="1"/>
        </p:nvSpPr>
        <p:spPr>
          <a:xfrm rot="10800000">
            <a:off x="0" y="20319"/>
            <a:ext cx="9434286" cy="6858000"/>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22" name="Title 1">
            <a:extLst>
              <a:ext uri="{FF2B5EF4-FFF2-40B4-BE49-F238E27FC236}">
                <a16:creationId xmlns:a16="http://schemas.microsoft.com/office/drawing/2014/main" xmlns="" id="{4C5D9DBB-E67C-41E7-94A9-C33C54663541}"/>
              </a:ext>
            </a:extLst>
          </p:cNvPr>
          <p:cNvSpPr>
            <a:spLocks noGrp="1"/>
          </p:cNvSpPr>
          <p:nvPr>
            <p:ph type="title" hasCustomPrompt="1"/>
          </p:nvPr>
        </p:nvSpPr>
        <p:spPr>
          <a:xfrm>
            <a:off x="471484" y="374854"/>
            <a:ext cx="8048402" cy="664868"/>
          </a:xfrm>
        </p:spPr>
        <p:txBody>
          <a:bodyPr anchor="t"/>
          <a:lstStyle>
            <a:lvl1pPr>
              <a:defRPr/>
            </a:lvl1pPr>
          </a:lstStyle>
          <a:p>
            <a:r>
              <a:rPr lang="en-US" dirty="0"/>
              <a:t>Enter title here</a:t>
            </a:r>
            <a:endParaRPr lang="en-GB" dirty="0"/>
          </a:p>
        </p:txBody>
      </p:sp>
      <p:sp>
        <p:nvSpPr>
          <p:cNvPr id="23" name="Footer Placeholder 3">
            <a:extLst>
              <a:ext uri="{FF2B5EF4-FFF2-40B4-BE49-F238E27FC236}">
                <a16:creationId xmlns:a16="http://schemas.microsoft.com/office/drawing/2014/main" xmlns="" id="{25BD7B4C-CE46-4636-B23B-E9C3FABA4FFE}"/>
              </a:ext>
            </a:extLst>
          </p:cNvPr>
          <p:cNvSpPr>
            <a:spLocks noGrp="1"/>
          </p:cNvSpPr>
          <p:nvPr>
            <p:ph type="ftr" sz="quarter" idx="11"/>
          </p:nvPr>
        </p:nvSpPr>
        <p:spPr>
          <a:xfrm>
            <a:off x="943670" y="6108528"/>
            <a:ext cx="7219950" cy="365125"/>
          </a:xfrm>
        </p:spPr>
        <p:txBody>
          <a:bodyPr/>
          <a:lstStyle/>
          <a:p>
            <a:endParaRPr lang="en-GB" dirty="0"/>
          </a:p>
        </p:txBody>
      </p:sp>
      <p:sp>
        <p:nvSpPr>
          <p:cNvPr id="24" name="Text Placeholder 10">
            <a:extLst>
              <a:ext uri="{FF2B5EF4-FFF2-40B4-BE49-F238E27FC236}">
                <a16:creationId xmlns:a16="http://schemas.microsoft.com/office/drawing/2014/main" xmlns="" id="{AFDC4F4A-7FDF-41E7-AD87-1D91226ECF5A}"/>
              </a:ext>
            </a:extLst>
          </p:cNvPr>
          <p:cNvSpPr>
            <a:spLocks noGrp="1"/>
          </p:cNvSpPr>
          <p:nvPr>
            <p:ph type="body" sz="quarter" idx="40" hasCustomPrompt="1"/>
          </p:nvPr>
        </p:nvSpPr>
        <p:spPr>
          <a:xfrm>
            <a:off x="471485" y="1816764"/>
            <a:ext cx="5169176" cy="1345991"/>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Slide Number Placeholder 4">
            <a:extLst>
              <a:ext uri="{FF2B5EF4-FFF2-40B4-BE49-F238E27FC236}">
                <a16:creationId xmlns:a16="http://schemas.microsoft.com/office/drawing/2014/main" xmlns="" id="{2D73EE4C-C16C-4C25-ADCF-67E60466BFFC}"/>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pPr/>
              <a:t>‹#›</a:t>
            </a:fld>
            <a:endParaRPr lang="en-GB" dirty="0"/>
          </a:p>
        </p:txBody>
      </p:sp>
      <p:sp>
        <p:nvSpPr>
          <p:cNvPr id="26" name="Text Placeholder 11">
            <a:extLst>
              <a:ext uri="{FF2B5EF4-FFF2-40B4-BE49-F238E27FC236}">
                <a16:creationId xmlns:a16="http://schemas.microsoft.com/office/drawing/2014/main" xmlns="" id="{A79572D4-2D77-4248-B6E4-687194500F72}"/>
              </a:ext>
            </a:extLst>
          </p:cNvPr>
          <p:cNvSpPr>
            <a:spLocks noGrp="1"/>
          </p:cNvSpPr>
          <p:nvPr>
            <p:ph type="body" sz="quarter" idx="13" hasCustomPrompt="1"/>
          </p:nvPr>
        </p:nvSpPr>
        <p:spPr>
          <a:xfrm>
            <a:off x="471484" y="1188233"/>
            <a:ext cx="6538916" cy="365125"/>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p:txBody>
      </p:sp>
    </p:spTree>
    <p:extLst>
      <p:ext uri="{BB962C8B-B14F-4D97-AF65-F5344CB8AC3E}">
        <p14:creationId xmlns:p14="http://schemas.microsoft.com/office/powerpoint/2010/main" val="3431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amp; Half (White)">
    <p:bg>
      <p:bgPr>
        <a:solidFill>
          <a:schemeClr val="bg1"/>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0BCCEF73-B774-4279-A708-54CBABEA22B5}"/>
              </a:ext>
            </a:extLst>
          </p:cNvPr>
          <p:cNvSpPr>
            <a:spLocks noGrp="1"/>
          </p:cNvSpPr>
          <p:nvPr>
            <p:ph type="pic" sz="quarter" idx="10" hasCustomPrompt="1"/>
          </p:nvPr>
        </p:nvSpPr>
        <p:spPr>
          <a:xfrm>
            <a:off x="6248019" y="0"/>
            <a:ext cx="5943981" cy="6857999"/>
          </a:xfrm>
        </p:spPr>
        <p:txBody>
          <a:bodyPr rIns="90000" anchor="ctr">
            <a:noAutofit/>
          </a:bodyPr>
          <a:lstStyle>
            <a:lvl1pPr algn="ctr">
              <a:defRPr>
                <a:solidFill>
                  <a:schemeClr val="tx2"/>
                </a:solidFill>
              </a:defRPr>
            </a:lvl1pPr>
          </a:lstStyle>
          <a:p>
            <a:r>
              <a:rPr lang="en-US" dirty="0"/>
              <a:t>Click icon to insert image</a:t>
            </a:r>
          </a:p>
        </p:txBody>
      </p:sp>
      <p:sp>
        <p:nvSpPr>
          <p:cNvPr id="6" name="Footer Placeholder 5">
            <a:extLst>
              <a:ext uri="{FF2B5EF4-FFF2-40B4-BE49-F238E27FC236}">
                <a16:creationId xmlns:a16="http://schemas.microsoft.com/office/drawing/2014/main" xmlns="" id="{6C509742-AF5A-4786-9C56-E7E550E959DC}"/>
              </a:ext>
            </a:extLst>
          </p:cNvPr>
          <p:cNvSpPr>
            <a:spLocks noGrp="1"/>
          </p:cNvSpPr>
          <p:nvPr>
            <p:ph type="ftr" sz="quarter" idx="42"/>
          </p:nvPr>
        </p:nvSpPr>
        <p:spPr>
          <a:xfrm>
            <a:off x="943670" y="6108528"/>
            <a:ext cx="6066726" cy="365125"/>
          </a:xfrm>
        </p:spPr>
        <p:txBody>
          <a:bodyPr/>
          <a:lstStyle/>
          <a:p>
            <a:endParaRPr lang="en-GB" dirty="0"/>
          </a:p>
        </p:txBody>
      </p:sp>
      <p:sp>
        <p:nvSpPr>
          <p:cNvPr id="10" name="Slide Number Placeholder 9">
            <a:extLst>
              <a:ext uri="{FF2B5EF4-FFF2-40B4-BE49-F238E27FC236}">
                <a16:creationId xmlns:a16="http://schemas.microsoft.com/office/drawing/2014/main" xmlns="" id="{2ECDB8C6-0A51-47DE-9D0A-C4A0CA344300}"/>
              </a:ext>
            </a:extLst>
          </p:cNvPr>
          <p:cNvSpPr>
            <a:spLocks noGrp="1"/>
          </p:cNvSpPr>
          <p:nvPr>
            <p:ph type="sldNum" sz="quarter" idx="43"/>
          </p:nvPr>
        </p:nvSpPr>
        <p:spPr/>
        <p:txBody>
          <a:bodyPr/>
          <a:lstStyle/>
          <a:p>
            <a:fld id="{8EBA40CB-9C29-420E-935B-82B45E243808}" type="slidenum">
              <a:rPr lang="en-GB" smtClean="0"/>
              <a:pPr/>
              <a:t>‹#›</a:t>
            </a:fld>
            <a:endParaRPr lang="en-GB" dirty="0"/>
          </a:p>
        </p:txBody>
      </p:sp>
      <p:sp>
        <p:nvSpPr>
          <p:cNvPr id="26" name="Title 1">
            <a:extLst>
              <a:ext uri="{FF2B5EF4-FFF2-40B4-BE49-F238E27FC236}">
                <a16:creationId xmlns:a16="http://schemas.microsoft.com/office/drawing/2014/main" xmlns="" id="{859F3AA1-B6C3-4597-AEF5-C46CEFD7A247}"/>
              </a:ext>
            </a:extLst>
          </p:cNvPr>
          <p:cNvSpPr>
            <a:spLocks noGrp="1"/>
          </p:cNvSpPr>
          <p:nvPr>
            <p:ph type="title" hasCustomPrompt="1"/>
          </p:nvPr>
        </p:nvSpPr>
        <p:spPr>
          <a:xfrm>
            <a:off x="471484" y="374854"/>
            <a:ext cx="5624516" cy="664868"/>
          </a:xfrm>
        </p:spPr>
        <p:txBody>
          <a:bodyPr anchor="t"/>
          <a:lstStyle>
            <a:lvl1pPr>
              <a:defRPr/>
            </a:lvl1pPr>
          </a:lstStyle>
          <a:p>
            <a:r>
              <a:rPr lang="en-US" dirty="0"/>
              <a:t>Enter title here</a:t>
            </a:r>
            <a:endParaRPr lang="en-GB" dirty="0"/>
          </a:p>
        </p:txBody>
      </p:sp>
      <p:sp>
        <p:nvSpPr>
          <p:cNvPr id="28" name="Text Placeholder 10">
            <a:extLst>
              <a:ext uri="{FF2B5EF4-FFF2-40B4-BE49-F238E27FC236}">
                <a16:creationId xmlns:a16="http://schemas.microsoft.com/office/drawing/2014/main" xmlns="" id="{E599FC57-F1EA-4384-93AB-631767428C91}"/>
              </a:ext>
            </a:extLst>
          </p:cNvPr>
          <p:cNvSpPr>
            <a:spLocks noGrp="1"/>
          </p:cNvSpPr>
          <p:nvPr>
            <p:ph type="body" sz="quarter" idx="40" hasCustomPrompt="1"/>
          </p:nvPr>
        </p:nvSpPr>
        <p:spPr>
          <a:xfrm>
            <a:off x="471485" y="1816764"/>
            <a:ext cx="5169176" cy="1345991"/>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11">
            <a:extLst>
              <a:ext uri="{FF2B5EF4-FFF2-40B4-BE49-F238E27FC236}">
                <a16:creationId xmlns:a16="http://schemas.microsoft.com/office/drawing/2014/main" xmlns="" id="{185F089E-B532-4ED2-94B1-2F6B9CB04C68}"/>
              </a:ext>
            </a:extLst>
          </p:cNvPr>
          <p:cNvSpPr>
            <a:spLocks noGrp="1"/>
          </p:cNvSpPr>
          <p:nvPr>
            <p:ph type="body" sz="quarter" idx="13" hasCustomPrompt="1"/>
          </p:nvPr>
        </p:nvSpPr>
        <p:spPr>
          <a:xfrm>
            <a:off x="471484" y="1188233"/>
            <a:ext cx="5624516" cy="365125"/>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p:txBody>
      </p:sp>
      <p:sp>
        <p:nvSpPr>
          <p:cNvPr id="9"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3"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269294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 Text with 1/3 Image">
    <p:bg>
      <p:bgPr>
        <a:solidFill>
          <a:schemeClr val="bg1"/>
        </a:solidFill>
        <a:effectLst/>
      </p:bgPr>
    </p:bg>
    <p:spTree>
      <p:nvGrpSpPr>
        <p:cNvPr id="1" name=""/>
        <p:cNvGrpSpPr/>
        <p:nvPr/>
      </p:nvGrpSpPr>
      <p:grpSpPr>
        <a:xfrm>
          <a:off x="0" y="0"/>
          <a:ext cx="0" cy="0"/>
          <a:chOff x="0" y="0"/>
          <a:chExt cx="0" cy="0"/>
        </a:xfrm>
      </p:grpSpPr>
      <p:pic>
        <p:nvPicPr>
          <p:cNvPr id="11" name="Picture 26">
            <a:extLst>
              <a:ext uri="{FF2B5EF4-FFF2-40B4-BE49-F238E27FC236}">
                <a16:creationId xmlns:a16="http://schemas.microsoft.com/office/drawing/2014/main" xmlns="" id="{39668BDF-7DC2-4926-9C52-328E09C0F8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16" name="Freeform: Shape 27">
            <a:extLst>
              <a:ext uri="{FF2B5EF4-FFF2-40B4-BE49-F238E27FC236}">
                <a16:creationId xmlns:a16="http://schemas.microsoft.com/office/drawing/2014/main" xmlns="" id="{411478BA-39DA-4CA4-8580-5DA7F7B6553D}"/>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7" name="Picture Placeholder 9">
            <a:extLst>
              <a:ext uri="{FF2B5EF4-FFF2-40B4-BE49-F238E27FC236}">
                <a16:creationId xmlns:a16="http://schemas.microsoft.com/office/drawing/2014/main" xmlns="" id="{0BCCEF73-B774-4279-A708-54CBABEA22B5}"/>
              </a:ext>
            </a:extLst>
          </p:cNvPr>
          <p:cNvSpPr>
            <a:spLocks noGrp="1"/>
          </p:cNvSpPr>
          <p:nvPr>
            <p:ph type="pic" sz="quarter" idx="10" hasCustomPrompt="1"/>
          </p:nvPr>
        </p:nvSpPr>
        <p:spPr>
          <a:xfrm>
            <a:off x="8153400" y="0"/>
            <a:ext cx="4038600" cy="6857999"/>
          </a:xfrm>
        </p:spPr>
        <p:txBody>
          <a:bodyPr rIns="90000" anchor="ctr">
            <a:noAutofit/>
          </a:bodyPr>
          <a:lstStyle>
            <a:lvl1pPr algn="ctr">
              <a:defRPr>
                <a:solidFill>
                  <a:schemeClr val="tx2"/>
                </a:solidFill>
              </a:defRPr>
            </a:lvl1pPr>
          </a:lstStyle>
          <a:p>
            <a:r>
              <a:rPr lang="en-US" dirty="0"/>
              <a:t>Click icon to insert image</a:t>
            </a:r>
          </a:p>
        </p:txBody>
      </p:sp>
      <p:sp>
        <p:nvSpPr>
          <p:cNvPr id="18"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188233"/>
            <a:ext cx="6538912" cy="1325564"/>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a:p>
            <a:pPr lvl="1"/>
            <a:r>
              <a:rPr lang="en-US" dirty="0"/>
              <a:t>Second level</a:t>
            </a:r>
          </a:p>
          <a:p>
            <a:pPr lvl="2"/>
            <a:r>
              <a:rPr lang="en-US" dirty="0"/>
              <a:t>Third level</a:t>
            </a:r>
          </a:p>
          <a:p>
            <a:pPr lvl="3"/>
            <a:r>
              <a:rPr lang="en-US" dirty="0"/>
              <a:t>Fourth level</a:t>
            </a:r>
            <a:endParaRPr lang="en-GB" dirty="0"/>
          </a:p>
        </p:txBody>
      </p:sp>
      <p:sp>
        <p:nvSpPr>
          <p:cNvPr id="19"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20" name="Text Placeholder 10">
            <a:extLst>
              <a:ext uri="{FF2B5EF4-FFF2-40B4-BE49-F238E27FC236}">
                <a16:creationId xmlns:a16="http://schemas.microsoft.com/office/drawing/2014/main" xmlns="" id="{470AD7DE-F5C7-4AAF-B52E-DDE0B10D3C07}"/>
              </a:ext>
            </a:extLst>
          </p:cNvPr>
          <p:cNvSpPr>
            <a:spLocks noGrp="1"/>
          </p:cNvSpPr>
          <p:nvPr>
            <p:ph type="body" sz="quarter" idx="40" hasCustomPrompt="1"/>
          </p:nvPr>
        </p:nvSpPr>
        <p:spPr>
          <a:xfrm>
            <a:off x="471484" y="2646202"/>
            <a:ext cx="6538912" cy="2600370"/>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Footer Placeholder 5">
            <a:extLst>
              <a:ext uri="{FF2B5EF4-FFF2-40B4-BE49-F238E27FC236}">
                <a16:creationId xmlns:a16="http://schemas.microsoft.com/office/drawing/2014/main" xmlns="" id="{6C509742-AF5A-4786-9C56-E7E550E959DC}"/>
              </a:ext>
            </a:extLst>
          </p:cNvPr>
          <p:cNvSpPr>
            <a:spLocks noGrp="1"/>
          </p:cNvSpPr>
          <p:nvPr>
            <p:ph type="ftr" sz="quarter" idx="42"/>
          </p:nvPr>
        </p:nvSpPr>
        <p:spPr>
          <a:xfrm>
            <a:off x="943670" y="6108528"/>
            <a:ext cx="6066726" cy="365125"/>
          </a:xfrm>
        </p:spPr>
        <p:txBody>
          <a:bodyPr/>
          <a:lstStyle/>
          <a:p>
            <a:endParaRPr lang="en-GB" dirty="0"/>
          </a:p>
        </p:txBody>
      </p:sp>
      <p:sp>
        <p:nvSpPr>
          <p:cNvPr id="22" name="Slide Number Placeholder 9">
            <a:extLst>
              <a:ext uri="{FF2B5EF4-FFF2-40B4-BE49-F238E27FC236}">
                <a16:creationId xmlns:a16="http://schemas.microsoft.com/office/drawing/2014/main" xmlns="" id="{2ECDB8C6-0A51-47DE-9D0A-C4A0CA344300}"/>
              </a:ext>
            </a:extLst>
          </p:cNvPr>
          <p:cNvSpPr>
            <a:spLocks noGrp="1"/>
          </p:cNvSpPr>
          <p:nvPr>
            <p:ph type="sldNum" sz="quarter" idx="43"/>
          </p:nvPr>
        </p:nvSpPr>
        <p:spPr>
          <a:xfrm>
            <a:off x="588860" y="6109073"/>
            <a:ext cx="354810" cy="365125"/>
          </a:xfrm>
        </p:spPr>
        <p:txBody>
          <a:bodyPr/>
          <a:lstStyle/>
          <a:p>
            <a:fld id="{8EBA40CB-9C29-420E-935B-82B45E243808}" type="slidenum">
              <a:rPr lang="en-GB" smtClean="0"/>
              <a:pPr/>
              <a:t>‹#›</a:t>
            </a:fld>
            <a:endParaRPr lang="en-GB" dirty="0"/>
          </a:p>
        </p:txBody>
      </p:sp>
      <p:sp>
        <p:nvSpPr>
          <p:cNvPr id="23" name="Title 1">
            <a:extLst>
              <a:ext uri="{FF2B5EF4-FFF2-40B4-BE49-F238E27FC236}">
                <a16:creationId xmlns:a16="http://schemas.microsoft.com/office/drawing/2014/main" xmlns="" id="{3CCD64D2-A283-4D0F-B7A9-AED5B11C3585}"/>
              </a:ext>
            </a:extLst>
          </p:cNvPr>
          <p:cNvSpPr>
            <a:spLocks noGrp="1"/>
          </p:cNvSpPr>
          <p:nvPr>
            <p:ph type="title" hasCustomPrompt="1"/>
          </p:nvPr>
        </p:nvSpPr>
        <p:spPr>
          <a:xfrm>
            <a:off x="471484" y="374854"/>
            <a:ext cx="5624516" cy="664868"/>
          </a:xfrm>
        </p:spPr>
        <p:txBody>
          <a:bodyPr anchor="t"/>
          <a:lstStyle>
            <a:lvl1pPr>
              <a:defRPr/>
            </a:lvl1pPr>
          </a:lstStyle>
          <a:p>
            <a:r>
              <a:rPr lang="en-US" dirty="0"/>
              <a:t>Enter title here</a:t>
            </a:r>
            <a:endParaRPr lang="en-GB" dirty="0"/>
          </a:p>
        </p:txBody>
      </p:sp>
    </p:spTree>
    <p:custDataLst>
      <p:tags r:id="rId1"/>
    </p:custDataLst>
    <p:extLst>
      <p:ext uri="{BB962C8B-B14F-4D97-AF65-F5344CB8AC3E}">
        <p14:creationId xmlns:p14="http://schemas.microsoft.com/office/powerpoint/2010/main" val="2678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x Image Montage">
    <p:bg>
      <p:bgPr>
        <a:solidFill>
          <a:schemeClr val="bg1"/>
        </a:solidFill>
        <a:effectLst/>
      </p:bgPr>
    </p:bg>
    <p:spTree>
      <p:nvGrpSpPr>
        <p:cNvPr id="1" name=""/>
        <p:cNvGrpSpPr/>
        <p:nvPr/>
      </p:nvGrpSpPr>
      <p:grpSpPr>
        <a:xfrm>
          <a:off x="0" y="0"/>
          <a:ext cx="0" cy="0"/>
          <a:chOff x="0" y="0"/>
          <a:chExt cx="0" cy="0"/>
        </a:xfrm>
      </p:grpSpPr>
      <p:pic>
        <p:nvPicPr>
          <p:cNvPr id="15" name="Picture 30">
            <a:extLst>
              <a:ext uri="{FF2B5EF4-FFF2-40B4-BE49-F238E27FC236}">
                <a16:creationId xmlns:a16="http://schemas.microsoft.com/office/drawing/2014/main" xmlns="" id="{82C16E15-6F7C-4A30-B419-E906D19C15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19" name="Freeform: Shape 31">
            <a:extLst>
              <a:ext uri="{FF2B5EF4-FFF2-40B4-BE49-F238E27FC236}">
                <a16:creationId xmlns:a16="http://schemas.microsoft.com/office/drawing/2014/main" xmlns="" id="{78B2AE2F-154E-46BA-BDED-F88A4743BDE1}"/>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21" name="Picture Placeholder 9">
            <a:extLst>
              <a:ext uri="{FF2B5EF4-FFF2-40B4-BE49-F238E27FC236}">
                <a16:creationId xmlns:a16="http://schemas.microsoft.com/office/drawing/2014/main" xmlns="" id="{0BCCEF73-B774-4279-A708-54CBABEA22B5}"/>
              </a:ext>
            </a:extLst>
          </p:cNvPr>
          <p:cNvSpPr>
            <a:spLocks noGrp="1"/>
          </p:cNvSpPr>
          <p:nvPr>
            <p:ph type="pic" sz="quarter" idx="10" hasCustomPrompt="1"/>
          </p:nvPr>
        </p:nvSpPr>
        <p:spPr>
          <a:xfrm>
            <a:off x="8122813" y="0"/>
            <a:ext cx="4069187" cy="3532189"/>
          </a:xfrm>
        </p:spPr>
        <p:txBody>
          <a:bodyPr lIns="0" rIns="0" anchor="ctr"/>
          <a:lstStyle>
            <a:lvl1pPr algn="ctr">
              <a:defRPr>
                <a:solidFill>
                  <a:schemeClr val="tx2"/>
                </a:solidFill>
              </a:defRPr>
            </a:lvl1pPr>
          </a:lstStyle>
          <a:p>
            <a:r>
              <a:rPr lang="en-US" dirty="0"/>
              <a:t>Click icon to insert image</a:t>
            </a:r>
          </a:p>
        </p:txBody>
      </p:sp>
      <p:sp>
        <p:nvSpPr>
          <p:cNvPr id="23" name="Picture Placeholder 9">
            <a:extLst>
              <a:ext uri="{FF2B5EF4-FFF2-40B4-BE49-F238E27FC236}">
                <a16:creationId xmlns:a16="http://schemas.microsoft.com/office/drawing/2014/main" xmlns="" id="{D76C0C59-0329-4BCD-9EED-729EB462F791}"/>
              </a:ext>
            </a:extLst>
          </p:cNvPr>
          <p:cNvSpPr>
            <a:spLocks noGrp="1"/>
          </p:cNvSpPr>
          <p:nvPr>
            <p:ph type="pic" sz="quarter" idx="37" hasCustomPrompt="1"/>
          </p:nvPr>
        </p:nvSpPr>
        <p:spPr>
          <a:xfrm>
            <a:off x="8122813" y="3532189"/>
            <a:ext cx="4069187" cy="3325811"/>
          </a:xfrm>
        </p:spPr>
        <p:txBody>
          <a:bodyPr rIns="0" anchor="ctr"/>
          <a:lstStyle>
            <a:lvl1pPr algn="ctr">
              <a:defRPr>
                <a:solidFill>
                  <a:schemeClr val="tx2"/>
                </a:solidFill>
              </a:defRPr>
            </a:lvl1pPr>
          </a:lstStyle>
          <a:p>
            <a:r>
              <a:rPr lang="en-US" dirty="0"/>
              <a:t>Click icon to insert image</a:t>
            </a:r>
          </a:p>
        </p:txBody>
      </p:sp>
      <p:sp>
        <p:nvSpPr>
          <p:cNvPr id="24" name="Picture Placeholder 9">
            <a:extLst>
              <a:ext uri="{FF2B5EF4-FFF2-40B4-BE49-F238E27FC236}">
                <a16:creationId xmlns:a16="http://schemas.microsoft.com/office/drawing/2014/main" xmlns="" id="{B25B5686-8E35-4B63-B9C7-5408E50358FC}"/>
              </a:ext>
            </a:extLst>
          </p:cNvPr>
          <p:cNvSpPr>
            <a:spLocks noGrp="1"/>
          </p:cNvSpPr>
          <p:nvPr>
            <p:ph type="pic" sz="quarter" idx="38" hasCustomPrompt="1"/>
          </p:nvPr>
        </p:nvSpPr>
        <p:spPr>
          <a:xfrm>
            <a:off x="4069188" y="0"/>
            <a:ext cx="4053625" cy="3532189"/>
          </a:xfrm>
        </p:spPr>
        <p:txBody>
          <a:bodyPr lIns="0" rIns="0" anchor="ctr"/>
          <a:lstStyle>
            <a:lvl1pPr algn="ctr">
              <a:defRPr>
                <a:solidFill>
                  <a:schemeClr val="tx2"/>
                </a:solidFill>
              </a:defRPr>
            </a:lvl1pPr>
          </a:lstStyle>
          <a:p>
            <a:r>
              <a:rPr lang="en-US" dirty="0"/>
              <a:t>Click icon to insert image</a:t>
            </a:r>
          </a:p>
        </p:txBody>
      </p:sp>
      <p:sp>
        <p:nvSpPr>
          <p:cNvPr id="25" name="Picture Placeholder 9">
            <a:extLst>
              <a:ext uri="{FF2B5EF4-FFF2-40B4-BE49-F238E27FC236}">
                <a16:creationId xmlns:a16="http://schemas.microsoft.com/office/drawing/2014/main" xmlns="" id="{2B9E204D-B603-4DE8-9173-1A742F856599}"/>
              </a:ext>
            </a:extLst>
          </p:cNvPr>
          <p:cNvSpPr>
            <a:spLocks noGrp="1"/>
          </p:cNvSpPr>
          <p:nvPr>
            <p:ph type="pic" sz="quarter" idx="39" hasCustomPrompt="1"/>
          </p:nvPr>
        </p:nvSpPr>
        <p:spPr>
          <a:xfrm>
            <a:off x="4069188" y="3532189"/>
            <a:ext cx="4053625" cy="3325811"/>
          </a:xfrm>
        </p:spPr>
        <p:txBody>
          <a:bodyPr rIns="0" anchor="ctr"/>
          <a:lstStyle>
            <a:lvl1pPr algn="ctr">
              <a:defRPr>
                <a:solidFill>
                  <a:schemeClr val="tx2"/>
                </a:solidFill>
              </a:defRPr>
            </a:lvl1pPr>
          </a:lstStyle>
          <a:p>
            <a:r>
              <a:rPr lang="en-US" dirty="0"/>
              <a:t>Click icon to insert image</a:t>
            </a:r>
          </a:p>
        </p:txBody>
      </p:sp>
      <p:sp>
        <p:nvSpPr>
          <p:cNvPr id="26"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27"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4" y="1825625"/>
            <a:ext cx="3447373" cy="2358749"/>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63">
            <a:extLst>
              <a:ext uri="{FF2B5EF4-FFF2-40B4-BE49-F238E27FC236}">
                <a16:creationId xmlns:a16="http://schemas.microsoft.com/office/drawing/2014/main" xmlns="" id="{66F5D4E8-1A53-4D10-A5C8-6D674937A263}"/>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29" name="Text Placeholder 10">
            <a:extLst>
              <a:ext uri="{FF2B5EF4-FFF2-40B4-BE49-F238E27FC236}">
                <a16:creationId xmlns:a16="http://schemas.microsoft.com/office/drawing/2014/main" xmlns="" id="{B60B5A1B-AE7D-48AB-9494-E1F404326CDF}"/>
              </a:ext>
            </a:extLst>
          </p:cNvPr>
          <p:cNvSpPr>
            <a:spLocks noGrp="1"/>
          </p:cNvSpPr>
          <p:nvPr>
            <p:ph type="body" sz="quarter" idx="40" hasCustomPrompt="1"/>
          </p:nvPr>
        </p:nvSpPr>
        <p:spPr>
          <a:xfrm>
            <a:off x="471480" y="4319311"/>
            <a:ext cx="3447373"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Footer Placeholder 3">
            <a:extLst>
              <a:ext uri="{FF2B5EF4-FFF2-40B4-BE49-F238E27FC236}">
                <a16:creationId xmlns:a16="http://schemas.microsoft.com/office/drawing/2014/main" xmlns="" id="{8059674F-1938-48A4-8A22-5566843F462D}"/>
              </a:ext>
            </a:extLst>
          </p:cNvPr>
          <p:cNvSpPr>
            <a:spLocks noGrp="1"/>
          </p:cNvSpPr>
          <p:nvPr>
            <p:ph type="ftr" sz="quarter" idx="42"/>
          </p:nvPr>
        </p:nvSpPr>
        <p:spPr>
          <a:xfrm>
            <a:off x="943670" y="6108528"/>
            <a:ext cx="2975183" cy="365125"/>
          </a:xfrm>
        </p:spPr>
        <p:txBody>
          <a:bodyPr/>
          <a:lstStyle/>
          <a:p>
            <a:endParaRPr lang="en-GB" dirty="0"/>
          </a:p>
        </p:txBody>
      </p:sp>
      <p:sp>
        <p:nvSpPr>
          <p:cNvPr id="33" name="Slide Number Placeholder 4">
            <a:extLst>
              <a:ext uri="{FF2B5EF4-FFF2-40B4-BE49-F238E27FC236}">
                <a16:creationId xmlns:a16="http://schemas.microsoft.com/office/drawing/2014/main" xmlns="" id="{1478CD63-AEEC-48C0-AABD-CFCEEE5AF0F6}"/>
              </a:ext>
            </a:extLst>
          </p:cNvPr>
          <p:cNvSpPr>
            <a:spLocks noGrp="1"/>
          </p:cNvSpPr>
          <p:nvPr>
            <p:ph type="sldNum" sz="quarter" idx="43"/>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317782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 Text Columns">
    <p:bg>
      <p:bgPr>
        <a:solidFill>
          <a:schemeClr val="bg1"/>
        </a:solidFill>
        <a:effectLst/>
      </p:bgPr>
    </p:bg>
    <p:spTree>
      <p:nvGrpSpPr>
        <p:cNvPr id="1" name=""/>
        <p:cNvGrpSpPr/>
        <p:nvPr/>
      </p:nvGrpSpPr>
      <p:grpSpPr>
        <a:xfrm>
          <a:off x="0" y="0"/>
          <a:ext cx="0" cy="0"/>
          <a:chOff x="0" y="0"/>
          <a:chExt cx="0" cy="0"/>
        </a:xfrm>
      </p:grpSpPr>
      <p:pic>
        <p:nvPicPr>
          <p:cNvPr id="24" name="Picture 20">
            <a:extLst>
              <a:ext uri="{FF2B5EF4-FFF2-40B4-BE49-F238E27FC236}">
                <a16:creationId xmlns:a16="http://schemas.microsoft.com/office/drawing/2014/main" xmlns="" id="{01CE8ED5-8979-49C6-8950-0A19002ECE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25" name="Freeform: Shape 22">
            <a:extLst>
              <a:ext uri="{FF2B5EF4-FFF2-40B4-BE49-F238E27FC236}">
                <a16:creationId xmlns:a16="http://schemas.microsoft.com/office/drawing/2014/main" xmlns="" id="{1CC6230A-083E-44FD-B5D7-339E6EE7F71F}"/>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26" name="Rectangle 12">
            <a:extLst>
              <a:ext uri="{FF2B5EF4-FFF2-40B4-BE49-F238E27FC236}">
                <a16:creationId xmlns:a16="http://schemas.microsoft.com/office/drawing/2014/main" xmlns="" id="{770999C4-6DCB-44D9-A184-0A93855052C4}"/>
              </a:ext>
            </a:extLst>
          </p:cNvPr>
          <p:cNvSpPr/>
          <p:nvPr userDrawn="1"/>
        </p:nvSpPr>
        <p:spPr>
          <a:xfrm>
            <a:off x="8138110" y="-2"/>
            <a:ext cx="4053890" cy="68580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1">
            <a:extLst>
              <a:ext uri="{FF2B5EF4-FFF2-40B4-BE49-F238E27FC236}">
                <a16:creationId xmlns:a16="http://schemas.microsoft.com/office/drawing/2014/main" xmlns="" id="{92A799E8-07CC-487E-9406-2F730370EE4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28" name="Rectangle 14">
            <a:extLst>
              <a:ext uri="{FF2B5EF4-FFF2-40B4-BE49-F238E27FC236}">
                <a16:creationId xmlns:a16="http://schemas.microsoft.com/office/drawing/2014/main" xmlns="" id="{D842EB91-8AEE-42B5-98D4-2C72D10C6824}"/>
              </a:ext>
            </a:extLst>
          </p:cNvPr>
          <p:cNvSpPr/>
          <p:nvPr userDrawn="1"/>
        </p:nvSpPr>
        <p:spPr>
          <a:xfrm>
            <a:off x="4096870" y="-2"/>
            <a:ext cx="4047565" cy="685800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30"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10">
            <a:extLst>
              <a:ext uri="{FF2B5EF4-FFF2-40B4-BE49-F238E27FC236}">
                <a16:creationId xmlns:a16="http://schemas.microsoft.com/office/drawing/2014/main" xmlns="" id="{2AC7F808-1C01-4AA8-889F-EDD47B79A750}"/>
              </a:ext>
            </a:extLst>
          </p:cNvPr>
          <p:cNvSpPr>
            <a:spLocks noGrp="1"/>
          </p:cNvSpPr>
          <p:nvPr>
            <p:ph type="body" sz="quarter" idx="40"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11">
            <a:extLst>
              <a:ext uri="{FF2B5EF4-FFF2-40B4-BE49-F238E27FC236}">
                <a16:creationId xmlns:a16="http://schemas.microsoft.com/office/drawing/2014/main" xmlns="" id="{1E3A510D-1DDA-4F11-B090-36395589DB18}"/>
              </a:ext>
            </a:extLst>
          </p:cNvPr>
          <p:cNvSpPr>
            <a:spLocks noGrp="1"/>
          </p:cNvSpPr>
          <p:nvPr>
            <p:ph type="body" sz="quarter" idx="41" hasCustomPrompt="1"/>
          </p:nvPr>
        </p:nvSpPr>
        <p:spPr>
          <a:xfrm>
            <a:off x="439380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Text Placeholder 10">
            <a:extLst>
              <a:ext uri="{FF2B5EF4-FFF2-40B4-BE49-F238E27FC236}">
                <a16:creationId xmlns:a16="http://schemas.microsoft.com/office/drawing/2014/main" xmlns="" id="{EC04CD78-CDFA-420D-AA24-59D2F0A2B61B}"/>
              </a:ext>
            </a:extLst>
          </p:cNvPr>
          <p:cNvSpPr>
            <a:spLocks noGrp="1"/>
          </p:cNvSpPr>
          <p:nvPr>
            <p:ph type="body" sz="quarter" idx="42" hasCustomPrompt="1"/>
          </p:nvPr>
        </p:nvSpPr>
        <p:spPr>
          <a:xfrm>
            <a:off x="439380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11">
            <a:extLst>
              <a:ext uri="{FF2B5EF4-FFF2-40B4-BE49-F238E27FC236}">
                <a16:creationId xmlns:a16="http://schemas.microsoft.com/office/drawing/2014/main" xmlns="" id="{F0E697F9-EDA4-429B-87FD-485EFC64D49E}"/>
              </a:ext>
            </a:extLst>
          </p:cNvPr>
          <p:cNvSpPr>
            <a:spLocks noGrp="1"/>
          </p:cNvSpPr>
          <p:nvPr>
            <p:ph type="body" sz="quarter" idx="43" hasCustomPrompt="1"/>
          </p:nvPr>
        </p:nvSpPr>
        <p:spPr>
          <a:xfrm>
            <a:off x="844136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10">
            <a:extLst>
              <a:ext uri="{FF2B5EF4-FFF2-40B4-BE49-F238E27FC236}">
                <a16:creationId xmlns:a16="http://schemas.microsoft.com/office/drawing/2014/main" xmlns="" id="{274CE277-D126-4D28-8128-A0D7279948A5}"/>
              </a:ext>
            </a:extLst>
          </p:cNvPr>
          <p:cNvSpPr>
            <a:spLocks noGrp="1"/>
          </p:cNvSpPr>
          <p:nvPr>
            <p:ph type="body" sz="quarter" idx="44" hasCustomPrompt="1"/>
          </p:nvPr>
        </p:nvSpPr>
        <p:spPr>
          <a:xfrm>
            <a:off x="8441364" y="4319311"/>
            <a:ext cx="3447369" cy="1644167"/>
          </a:xfrm>
        </p:spPr>
        <p:txBody>
          <a:bodyPr/>
          <a:lstStyle>
            <a:lvl1pPr>
              <a:defRPr sz="1400">
                <a:solidFill>
                  <a:schemeClr val="bg2"/>
                </a:solidFill>
                <a:latin typeface="Calibri Light" panose="020F0302020204030204" pitchFamily="34" charset="0"/>
                <a:cs typeface="Calibri Light" panose="020F0302020204030204" pitchFamily="34" charset="0"/>
              </a:defRPr>
            </a:lvl1pPr>
            <a:lvl2pPr>
              <a:defRPr sz="1400">
                <a:solidFill>
                  <a:schemeClr val="bg2"/>
                </a:solidFill>
                <a:latin typeface="Calibri Light" panose="020F0302020204030204" pitchFamily="34" charset="0"/>
                <a:cs typeface="Calibri Light" panose="020F0302020204030204" pitchFamily="34" charset="0"/>
              </a:defRPr>
            </a:lvl2pPr>
            <a:lvl3pPr>
              <a:defRPr sz="1200">
                <a:solidFill>
                  <a:schemeClr val="bg2"/>
                </a:solidFill>
                <a:latin typeface="Calibri Light" panose="020F0302020204030204" pitchFamily="34" charset="0"/>
                <a:cs typeface="Calibri Light" panose="020F0302020204030204" pitchFamily="34" charset="0"/>
              </a:defRPr>
            </a:lvl3pPr>
            <a:lvl4pPr>
              <a:defRPr sz="1100">
                <a:solidFill>
                  <a:schemeClr val="bg2"/>
                </a:solidFill>
                <a:latin typeface="Calibri Light" panose="020F0302020204030204" pitchFamily="34" charset="0"/>
                <a:cs typeface="Calibri Light" panose="020F0302020204030204" pitchFamily="34" charset="0"/>
              </a:defRPr>
            </a:lvl4pPr>
            <a:lvl5pPr>
              <a:defRPr sz="1100">
                <a:solidFill>
                  <a:schemeClr val="bg2"/>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Footer Placeholder 3">
            <a:extLst>
              <a:ext uri="{FF2B5EF4-FFF2-40B4-BE49-F238E27FC236}">
                <a16:creationId xmlns:a16="http://schemas.microsoft.com/office/drawing/2014/main" xmlns="" id="{E9DA32C4-4DC8-4028-B7FA-620181B5C934}"/>
              </a:ext>
            </a:extLst>
          </p:cNvPr>
          <p:cNvSpPr>
            <a:spLocks noGrp="1"/>
          </p:cNvSpPr>
          <p:nvPr>
            <p:ph type="ftr" sz="quarter" idx="46"/>
          </p:nvPr>
        </p:nvSpPr>
        <p:spPr>
          <a:xfrm>
            <a:off x="943670" y="6108528"/>
            <a:ext cx="6897503" cy="365125"/>
          </a:xfrm>
        </p:spPr>
        <p:txBody>
          <a:bodyPr/>
          <a:lstStyle/>
          <a:p>
            <a:endParaRPr lang="en-GB" dirty="0"/>
          </a:p>
        </p:txBody>
      </p:sp>
      <p:sp>
        <p:nvSpPr>
          <p:cNvPr id="37" name="Slide Number Placeholder 4">
            <a:extLst>
              <a:ext uri="{FF2B5EF4-FFF2-40B4-BE49-F238E27FC236}">
                <a16:creationId xmlns:a16="http://schemas.microsoft.com/office/drawing/2014/main" xmlns="" id="{8B54CA6D-1571-4907-BAD4-F9805E08E365}"/>
              </a:ext>
            </a:extLst>
          </p:cNvPr>
          <p:cNvSpPr>
            <a:spLocks noGrp="1"/>
          </p:cNvSpPr>
          <p:nvPr>
            <p:ph type="sldNum" sz="quarter" idx="47"/>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346782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x Text Column with Image">
    <p:bg>
      <p:bgPr>
        <a:solidFill>
          <a:schemeClr val="bg1"/>
        </a:solidFill>
        <a:effectLst/>
      </p:bgPr>
    </p:bg>
    <p:spTree>
      <p:nvGrpSpPr>
        <p:cNvPr id="1" name=""/>
        <p:cNvGrpSpPr/>
        <p:nvPr/>
      </p:nvGrpSpPr>
      <p:grpSpPr>
        <a:xfrm>
          <a:off x="0" y="0"/>
          <a:ext cx="0" cy="0"/>
          <a:chOff x="0" y="0"/>
          <a:chExt cx="0" cy="0"/>
        </a:xfrm>
      </p:grpSpPr>
      <p:pic>
        <p:nvPicPr>
          <p:cNvPr id="21" name="Picture 12">
            <a:extLst>
              <a:ext uri="{FF2B5EF4-FFF2-40B4-BE49-F238E27FC236}">
                <a16:creationId xmlns:a16="http://schemas.microsoft.com/office/drawing/2014/main" xmlns="" id="{6DB36309-AF9D-4747-9462-800BCD387A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22" name="Freeform: Shape 15">
            <a:extLst>
              <a:ext uri="{FF2B5EF4-FFF2-40B4-BE49-F238E27FC236}">
                <a16:creationId xmlns:a16="http://schemas.microsoft.com/office/drawing/2014/main" xmlns="" id="{B58287B0-5D75-464C-8D32-306C2026FFA6}"/>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23" name="Rectangle 14">
            <a:extLst>
              <a:ext uri="{FF2B5EF4-FFF2-40B4-BE49-F238E27FC236}">
                <a16:creationId xmlns:a16="http://schemas.microsoft.com/office/drawing/2014/main" xmlns="" id="{D842EB91-8AEE-42B5-98D4-2C72D10C6824}"/>
              </a:ext>
            </a:extLst>
          </p:cNvPr>
          <p:cNvSpPr/>
          <p:nvPr userDrawn="1"/>
        </p:nvSpPr>
        <p:spPr>
          <a:xfrm>
            <a:off x="4096870" y="-2"/>
            <a:ext cx="4047565" cy="685800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25" name="Text Placeholder 11">
            <a:extLst>
              <a:ext uri="{FF2B5EF4-FFF2-40B4-BE49-F238E27FC236}">
                <a16:creationId xmlns:a16="http://schemas.microsoft.com/office/drawing/2014/main" xmlns="" id="{6EB42BA6-8948-4EF4-9A88-B871CB152BA9}"/>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10">
            <a:extLst>
              <a:ext uri="{FF2B5EF4-FFF2-40B4-BE49-F238E27FC236}">
                <a16:creationId xmlns:a16="http://schemas.microsoft.com/office/drawing/2014/main" xmlns="" id="{8FA22CC2-6BC8-41DE-8206-60D5E7F8CA26}"/>
              </a:ext>
            </a:extLst>
          </p:cNvPr>
          <p:cNvSpPr>
            <a:spLocks noGrp="1"/>
          </p:cNvSpPr>
          <p:nvPr>
            <p:ph type="body" sz="quarter" idx="40"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11">
            <a:extLst>
              <a:ext uri="{FF2B5EF4-FFF2-40B4-BE49-F238E27FC236}">
                <a16:creationId xmlns:a16="http://schemas.microsoft.com/office/drawing/2014/main" xmlns="" id="{8D056DDC-081B-4313-AEA8-696F816CCF60}"/>
              </a:ext>
            </a:extLst>
          </p:cNvPr>
          <p:cNvSpPr>
            <a:spLocks noGrp="1"/>
          </p:cNvSpPr>
          <p:nvPr>
            <p:ph type="body" sz="quarter" idx="41" hasCustomPrompt="1"/>
          </p:nvPr>
        </p:nvSpPr>
        <p:spPr>
          <a:xfrm>
            <a:off x="439380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10">
            <a:extLst>
              <a:ext uri="{FF2B5EF4-FFF2-40B4-BE49-F238E27FC236}">
                <a16:creationId xmlns:a16="http://schemas.microsoft.com/office/drawing/2014/main" xmlns="" id="{E82D11EA-F350-4622-8625-A5540526F14B}"/>
              </a:ext>
            </a:extLst>
          </p:cNvPr>
          <p:cNvSpPr>
            <a:spLocks noGrp="1"/>
          </p:cNvSpPr>
          <p:nvPr>
            <p:ph type="body" sz="quarter" idx="42" hasCustomPrompt="1"/>
          </p:nvPr>
        </p:nvSpPr>
        <p:spPr>
          <a:xfrm>
            <a:off x="439380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9">
            <a:extLst>
              <a:ext uri="{FF2B5EF4-FFF2-40B4-BE49-F238E27FC236}">
                <a16:creationId xmlns:a16="http://schemas.microsoft.com/office/drawing/2014/main" xmlns="" id="{F2A86574-8909-4BBA-8F45-1E7A3E4833AD}"/>
              </a:ext>
            </a:extLst>
          </p:cNvPr>
          <p:cNvSpPr>
            <a:spLocks noGrp="1"/>
          </p:cNvSpPr>
          <p:nvPr>
            <p:ph type="pic" sz="quarter" idx="10" hasCustomPrompt="1"/>
          </p:nvPr>
        </p:nvSpPr>
        <p:spPr>
          <a:xfrm>
            <a:off x="8144435" y="0"/>
            <a:ext cx="4047565" cy="6857999"/>
          </a:xfrm>
        </p:spPr>
        <p:txBody>
          <a:bodyPr rIns="90000" anchor="ctr"/>
          <a:lstStyle>
            <a:lvl1pPr algn="ctr">
              <a:defRPr/>
            </a:lvl1pPr>
          </a:lstStyle>
          <a:p>
            <a:r>
              <a:rPr lang="en-US" dirty="0"/>
              <a:t>Click icon to insert image</a:t>
            </a:r>
          </a:p>
        </p:txBody>
      </p:sp>
      <p:sp>
        <p:nvSpPr>
          <p:cNvPr id="31" name="Text Placeholder 63">
            <a:extLst>
              <a:ext uri="{FF2B5EF4-FFF2-40B4-BE49-F238E27FC236}">
                <a16:creationId xmlns:a16="http://schemas.microsoft.com/office/drawing/2014/main" xmlns="" id="{D8B85BED-FA76-4868-9383-72560646DB88}"/>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32" name="Footer Placeholder 3">
            <a:extLst>
              <a:ext uri="{FF2B5EF4-FFF2-40B4-BE49-F238E27FC236}">
                <a16:creationId xmlns:a16="http://schemas.microsoft.com/office/drawing/2014/main" xmlns="" id="{58B5F73F-3065-421C-A461-C14323101FB0}"/>
              </a:ext>
            </a:extLst>
          </p:cNvPr>
          <p:cNvSpPr>
            <a:spLocks noGrp="1"/>
          </p:cNvSpPr>
          <p:nvPr>
            <p:ph type="ftr" sz="quarter" idx="44"/>
          </p:nvPr>
        </p:nvSpPr>
        <p:spPr>
          <a:xfrm>
            <a:off x="943670" y="6108528"/>
            <a:ext cx="6897503" cy="365125"/>
          </a:xfrm>
        </p:spPr>
        <p:txBody>
          <a:bodyPr/>
          <a:lstStyle/>
          <a:p>
            <a:endParaRPr lang="en-GB" dirty="0"/>
          </a:p>
        </p:txBody>
      </p:sp>
      <p:sp>
        <p:nvSpPr>
          <p:cNvPr id="33" name="Slide Number Placeholder 4">
            <a:extLst>
              <a:ext uri="{FF2B5EF4-FFF2-40B4-BE49-F238E27FC236}">
                <a16:creationId xmlns:a16="http://schemas.microsoft.com/office/drawing/2014/main" xmlns="" id="{32F7129E-41E4-4DD4-885B-7ACD14FF90B8}"/>
              </a:ext>
            </a:extLst>
          </p:cNvPr>
          <p:cNvSpPr>
            <a:spLocks noGrp="1"/>
          </p:cNvSpPr>
          <p:nvPr>
            <p:ph type="sldNum" sz="quarter" idx="45"/>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275346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x Stats with Text">
    <p:bg>
      <p:bgPr>
        <a:solidFill>
          <a:schemeClr val="bg1"/>
        </a:solidFill>
        <a:effectLst/>
      </p:bgPr>
    </p:bg>
    <p:spTree>
      <p:nvGrpSpPr>
        <p:cNvPr id="1" name=""/>
        <p:cNvGrpSpPr/>
        <p:nvPr/>
      </p:nvGrpSpPr>
      <p:grpSpPr>
        <a:xfrm>
          <a:off x="0" y="0"/>
          <a:ext cx="0" cy="0"/>
          <a:chOff x="0" y="0"/>
          <a:chExt cx="0" cy="0"/>
        </a:xfrm>
      </p:grpSpPr>
      <p:pic>
        <p:nvPicPr>
          <p:cNvPr id="22" name="Picture 22">
            <a:extLst>
              <a:ext uri="{FF2B5EF4-FFF2-40B4-BE49-F238E27FC236}">
                <a16:creationId xmlns:a16="http://schemas.microsoft.com/office/drawing/2014/main" xmlns="" id="{02DB72A5-81DC-47EE-8D15-0B5845F313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27" name="Freeform: Shape 25">
            <a:extLst>
              <a:ext uri="{FF2B5EF4-FFF2-40B4-BE49-F238E27FC236}">
                <a16:creationId xmlns:a16="http://schemas.microsoft.com/office/drawing/2014/main" xmlns="" id="{2AC6472F-BE3F-44F3-8D6F-2A6FE9A36A25}"/>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34" name="Rectangle 18">
            <a:extLst>
              <a:ext uri="{FF2B5EF4-FFF2-40B4-BE49-F238E27FC236}">
                <a16:creationId xmlns:a16="http://schemas.microsoft.com/office/drawing/2014/main" xmlns="" id="{CB7B1333-ABC4-445B-8FAD-8C8CE8D1A034}"/>
              </a:ext>
            </a:extLst>
          </p:cNvPr>
          <p:cNvSpPr/>
          <p:nvPr userDrawn="1"/>
        </p:nvSpPr>
        <p:spPr>
          <a:xfrm>
            <a:off x="8144435" y="3428999"/>
            <a:ext cx="4047565" cy="342900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12">
            <a:extLst>
              <a:ext uri="{FF2B5EF4-FFF2-40B4-BE49-F238E27FC236}">
                <a16:creationId xmlns:a16="http://schemas.microsoft.com/office/drawing/2014/main" xmlns="" id="{9CC7704F-6546-495E-AFF1-73B20E8F8D86}"/>
              </a:ext>
            </a:extLst>
          </p:cNvPr>
          <p:cNvSpPr/>
          <p:nvPr userDrawn="1"/>
        </p:nvSpPr>
        <p:spPr>
          <a:xfrm>
            <a:off x="4096870" y="0"/>
            <a:ext cx="4047565" cy="34290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14">
            <a:extLst>
              <a:ext uri="{FF2B5EF4-FFF2-40B4-BE49-F238E27FC236}">
                <a16:creationId xmlns:a16="http://schemas.microsoft.com/office/drawing/2014/main" xmlns="" id="{86EEB8DA-AAC0-478F-AA7E-C10EE9564881}"/>
              </a:ext>
            </a:extLst>
          </p:cNvPr>
          <p:cNvSpPr/>
          <p:nvPr userDrawn="1"/>
        </p:nvSpPr>
        <p:spPr>
          <a:xfrm>
            <a:off x="4096870" y="3429001"/>
            <a:ext cx="4047565" cy="342900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15">
            <a:extLst>
              <a:ext uri="{FF2B5EF4-FFF2-40B4-BE49-F238E27FC236}">
                <a16:creationId xmlns:a16="http://schemas.microsoft.com/office/drawing/2014/main" xmlns="" id="{5D44D837-610A-4092-8228-2ADC1665DC5F}"/>
              </a:ext>
            </a:extLst>
          </p:cNvPr>
          <p:cNvSpPr/>
          <p:nvPr userDrawn="1"/>
        </p:nvSpPr>
        <p:spPr>
          <a:xfrm>
            <a:off x="8144435" y="-2"/>
            <a:ext cx="4047565" cy="3429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40"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Text Placeholder 18">
            <a:extLst>
              <a:ext uri="{FF2B5EF4-FFF2-40B4-BE49-F238E27FC236}">
                <a16:creationId xmlns:a16="http://schemas.microsoft.com/office/drawing/2014/main" xmlns="" id="{652E3DC0-B3CB-4FCF-8C3F-3CF2BC36E73F}"/>
              </a:ext>
            </a:extLst>
          </p:cNvPr>
          <p:cNvSpPr>
            <a:spLocks noGrp="1"/>
          </p:cNvSpPr>
          <p:nvPr>
            <p:ph type="body" sz="quarter" idx="35" hasCustomPrompt="1"/>
          </p:nvPr>
        </p:nvSpPr>
        <p:spPr>
          <a:xfrm>
            <a:off x="4447134" y="822926"/>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42" name="Text Placeholder 2">
            <a:extLst>
              <a:ext uri="{FF2B5EF4-FFF2-40B4-BE49-F238E27FC236}">
                <a16:creationId xmlns:a16="http://schemas.microsoft.com/office/drawing/2014/main" xmlns="" id="{047E6106-61B6-4347-ADBE-AABFC6E8ADF4}"/>
              </a:ext>
            </a:extLst>
          </p:cNvPr>
          <p:cNvSpPr>
            <a:spLocks noGrp="1"/>
          </p:cNvSpPr>
          <p:nvPr>
            <p:ph type="body" sz="quarter" idx="36" hasCustomPrompt="1"/>
          </p:nvPr>
        </p:nvSpPr>
        <p:spPr>
          <a:xfrm>
            <a:off x="4436269"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3" name="Text Placeholder 18">
            <a:extLst>
              <a:ext uri="{FF2B5EF4-FFF2-40B4-BE49-F238E27FC236}">
                <a16:creationId xmlns:a16="http://schemas.microsoft.com/office/drawing/2014/main" xmlns="" id="{7DACD80A-94F3-4EE5-ACF1-09BFB81E704F}"/>
              </a:ext>
            </a:extLst>
          </p:cNvPr>
          <p:cNvSpPr>
            <a:spLocks noGrp="1"/>
          </p:cNvSpPr>
          <p:nvPr>
            <p:ph type="body" sz="quarter" idx="37" hasCustomPrompt="1"/>
          </p:nvPr>
        </p:nvSpPr>
        <p:spPr>
          <a:xfrm>
            <a:off x="8494699" y="822926"/>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44" name="Text Placeholder 2">
            <a:extLst>
              <a:ext uri="{FF2B5EF4-FFF2-40B4-BE49-F238E27FC236}">
                <a16:creationId xmlns:a16="http://schemas.microsoft.com/office/drawing/2014/main" xmlns="" id="{E08F3739-D52A-4BA8-8D4F-79922D2266EC}"/>
              </a:ext>
            </a:extLst>
          </p:cNvPr>
          <p:cNvSpPr>
            <a:spLocks noGrp="1"/>
          </p:cNvSpPr>
          <p:nvPr>
            <p:ph type="body" sz="quarter" idx="38" hasCustomPrompt="1"/>
          </p:nvPr>
        </p:nvSpPr>
        <p:spPr>
          <a:xfrm>
            <a:off x="8483834"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5" name="Text Placeholder 18">
            <a:extLst>
              <a:ext uri="{FF2B5EF4-FFF2-40B4-BE49-F238E27FC236}">
                <a16:creationId xmlns:a16="http://schemas.microsoft.com/office/drawing/2014/main" xmlns="" id="{1E48C8BE-0045-466C-BE14-38D8FAF2E7DE}"/>
              </a:ext>
            </a:extLst>
          </p:cNvPr>
          <p:cNvSpPr>
            <a:spLocks noGrp="1"/>
          </p:cNvSpPr>
          <p:nvPr>
            <p:ph type="body" sz="quarter" idx="39" hasCustomPrompt="1"/>
          </p:nvPr>
        </p:nvSpPr>
        <p:spPr>
          <a:xfrm>
            <a:off x="4447134" y="4251925"/>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46" name="Text Placeholder 2">
            <a:extLst>
              <a:ext uri="{FF2B5EF4-FFF2-40B4-BE49-F238E27FC236}">
                <a16:creationId xmlns:a16="http://schemas.microsoft.com/office/drawing/2014/main" xmlns="" id="{2D1BC54F-232A-431E-A253-121340FCEA84}"/>
              </a:ext>
            </a:extLst>
          </p:cNvPr>
          <p:cNvSpPr>
            <a:spLocks noGrp="1"/>
          </p:cNvSpPr>
          <p:nvPr>
            <p:ph type="body" sz="quarter" idx="40" hasCustomPrompt="1"/>
          </p:nvPr>
        </p:nvSpPr>
        <p:spPr>
          <a:xfrm>
            <a:off x="4436269"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7" name="Text Placeholder 18">
            <a:extLst>
              <a:ext uri="{FF2B5EF4-FFF2-40B4-BE49-F238E27FC236}">
                <a16:creationId xmlns:a16="http://schemas.microsoft.com/office/drawing/2014/main" xmlns="" id="{AF470448-4283-4521-8DA1-F9CA027F4466}"/>
              </a:ext>
            </a:extLst>
          </p:cNvPr>
          <p:cNvSpPr>
            <a:spLocks noGrp="1"/>
          </p:cNvSpPr>
          <p:nvPr>
            <p:ph type="body" sz="quarter" idx="41" hasCustomPrompt="1"/>
          </p:nvPr>
        </p:nvSpPr>
        <p:spPr>
          <a:xfrm>
            <a:off x="8494699" y="4251925"/>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48" name="Text Placeholder 2">
            <a:extLst>
              <a:ext uri="{FF2B5EF4-FFF2-40B4-BE49-F238E27FC236}">
                <a16:creationId xmlns:a16="http://schemas.microsoft.com/office/drawing/2014/main" xmlns="" id="{B9565077-64B6-413F-A679-6EE3E0F39AA2}"/>
              </a:ext>
            </a:extLst>
          </p:cNvPr>
          <p:cNvSpPr>
            <a:spLocks noGrp="1"/>
          </p:cNvSpPr>
          <p:nvPr>
            <p:ph type="body" sz="quarter" idx="42" hasCustomPrompt="1"/>
          </p:nvPr>
        </p:nvSpPr>
        <p:spPr>
          <a:xfrm>
            <a:off x="8483834"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9" name="Text Placeholder 10">
            <a:extLst>
              <a:ext uri="{FF2B5EF4-FFF2-40B4-BE49-F238E27FC236}">
                <a16:creationId xmlns:a16="http://schemas.microsoft.com/office/drawing/2014/main" xmlns="" id="{34FA5486-A912-4F7F-8CFE-333C80E3F6F2}"/>
              </a:ext>
            </a:extLst>
          </p:cNvPr>
          <p:cNvSpPr>
            <a:spLocks noGrp="1"/>
          </p:cNvSpPr>
          <p:nvPr>
            <p:ph type="body" sz="quarter" idx="46"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0" name="Picture 36">
            <a:extLst>
              <a:ext uri="{FF2B5EF4-FFF2-40B4-BE49-F238E27FC236}">
                <a16:creationId xmlns:a16="http://schemas.microsoft.com/office/drawing/2014/main" xmlns="" id="{2319AB3B-1037-4B06-B59B-5894215808D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51" name="Footer Placeholder 9">
            <a:extLst>
              <a:ext uri="{FF2B5EF4-FFF2-40B4-BE49-F238E27FC236}">
                <a16:creationId xmlns:a16="http://schemas.microsoft.com/office/drawing/2014/main" xmlns="" id="{58167F16-E1AF-492C-B3DE-2C2FB2013B4F}"/>
              </a:ext>
            </a:extLst>
          </p:cNvPr>
          <p:cNvSpPr>
            <a:spLocks noGrp="1"/>
          </p:cNvSpPr>
          <p:nvPr>
            <p:ph type="ftr" sz="quarter" idx="48"/>
          </p:nvPr>
        </p:nvSpPr>
        <p:spPr>
          <a:xfrm>
            <a:off x="943670" y="6108528"/>
            <a:ext cx="2975183" cy="365125"/>
          </a:xfrm>
        </p:spPr>
        <p:txBody>
          <a:bodyPr/>
          <a:lstStyle/>
          <a:p>
            <a:endParaRPr lang="en-GB" dirty="0"/>
          </a:p>
        </p:txBody>
      </p:sp>
      <p:sp>
        <p:nvSpPr>
          <p:cNvPr id="52" name="Slide Number Placeholder 10">
            <a:extLst>
              <a:ext uri="{FF2B5EF4-FFF2-40B4-BE49-F238E27FC236}">
                <a16:creationId xmlns:a16="http://schemas.microsoft.com/office/drawing/2014/main" xmlns="" id="{CD882929-774B-4110-B756-9CF71E744F63}"/>
              </a:ext>
            </a:extLst>
          </p:cNvPr>
          <p:cNvSpPr>
            <a:spLocks noGrp="1"/>
          </p:cNvSpPr>
          <p:nvPr>
            <p:ph type="sldNum" sz="quarter" idx="49"/>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323929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x Stats with Text (Image)">
    <p:bg>
      <p:bgPr>
        <a:solidFill>
          <a:schemeClr val="bg1"/>
        </a:solidFill>
        <a:effectLst/>
      </p:bgPr>
    </p:bg>
    <p:spTree>
      <p:nvGrpSpPr>
        <p:cNvPr id="1" name=""/>
        <p:cNvGrpSpPr/>
        <p:nvPr/>
      </p:nvGrpSpPr>
      <p:grpSpPr>
        <a:xfrm>
          <a:off x="0" y="0"/>
          <a:ext cx="0" cy="0"/>
          <a:chOff x="0" y="0"/>
          <a:chExt cx="0" cy="0"/>
        </a:xfrm>
      </p:grpSpPr>
      <p:pic>
        <p:nvPicPr>
          <p:cNvPr id="57" name="Picture 35">
            <a:extLst>
              <a:ext uri="{FF2B5EF4-FFF2-40B4-BE49-F238E27FC236}">
                <a16:creationId xmlns:a16="http://schemas.microsoft.com/office/drawing/2014/main" xmlns="" id="{17D48A43-1C3C-4564-B42D-3A0A6E0F9F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58" name="Freeform: Shape 37">
            <a:extLst>
              <a:ext uri="{FF2B5EF4-FFF2-40B4-BE49-F238E27FC236}">
                <a16:creationId xmlns:a16="http://schemas.microsoft.com/office/drawing/2014/main" xmlns="" id="{A404EF2B-6498-4F25-9807-471FA4982C2C}"/>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59" name="Text Placeholder 3">
            <a:extLst>
              <a:ext uri="{FF2B5EF4-FFF2-40B4-BE49-F238E27FC236}">
                <a16:creationId xmlns:a16="http://schemas.microsoft.com/office/drawing/2014/main" xmlns="" id="{F7A6DC66-5FAB-4AB0-A798-A45A6025E837}"/>
              </a:ext>
            </a:extLst>
          </p:cNvPr>
          <p:cNvSpPr>
            <a:spLocks noGrp="1"/>
          </p:cNvSpPr>
          <p:nvPr>
            <p:ph type="body" sz="quarter" idx="52" hasCustomPrompt="1"/>
          </p:nvPr>
        </p:nvSpPr>
        <p:spPr>
          <a:xfrm>
            <a:off x="4096870" y="0"/>
            <a:ext cx="4047565" cy="3428999"/>
          </a:xfrm>
          <a:solidFill>
            <a:schemeClr val="tx2">
              <a:alpha val="70000"/>
            </a:schemeClr>
          </a:solidFill>
        </p:spPr>
        <p:txBody>
          <a:bodyPr/>
          <a:lstStyle/>
          <a:p>
            <a:pPr lvl="0"/>
            <a:r>
              <a:rPr lang="en-GB" dirty="0"/>
              <a:t> </a:t>
            </a:r>
          </a:p>
        </p:txBody>
      </p:sp>
      <p:sp>
        <p:nvSpPr>
          <p:cNvPr id="60" name="Text Placeholder 3">
            <a:extLst>
              <a:ext uri="{FF2B5EF4-FFF2-40B4-BE49-F238E27FC236}">
                <a16:creationId xmlns:a16="http://schemas.microsoft.com/office/drawing/2014/main" xmlns="" id="{E5CDE3DA-ACE3-456D-A0A4-4AFB4B2D07A4}"/>
              </a:ext>
            </a:extLst>
          </p:cNvPr>
          <p:cNvSpPr>
            <a:spLocks noGrp="1"/>
          </p:cNvSpPr>
          <p:nvPr>
            <p:ph type="body" sz="quarter" idx="53" hasCustomPrompt="1"/>
          </p:nvPr>
        </p:nvSpPr>
        <p:spPr>
          <a:xfrm>
            <a:off x="8144434" y="3428997"/>
            <a:ext cx="4047565" cy="3428999"/>
          </a:xfrm>
          <a:solidFill>
            <a:schemeClr val="bg1">
              <a:lumMod val="85000"/>
              <a:alpha val="70000"/>
            </a:schemeClr>
          </a:solidFill>
        </p:spPr>
        <p:txBody>
          <a:bodyPr/>
          <a:lstStyle/>
          <a:p>
            <a:pPr lvl="0"/>
            <a:r>
              <a:rPr lang="en-GB" dirty="0"/>
              <a:t> </a:t>
            </a:r>
          </a:p>
        </p:txBody>
      </p:sp>
      <p:sp>
        <p:nvSpPr>
          <p:cNvPr id="61" name="Rectangle 14">
            <a:extLst>
              <a:ext uri="{FF2B5EF4-FFF2-40B4-BE49-F238E27FC236}">
                <a16:creationId xmlns:a16="http://schemas.microsoft.com/office/drawing/2014/main" xmlns="" id="{86EEB8DA-AAC0-478F-AA7E-C10EE9564881}"/>
              </a:ext>
            </a:extLst>
          </p:cNvPr>
          <p:cNvSpPr/>
          <p:nvPr userDrawn="1"/>
        </p:nvSpPr>
        <p:spPr>
          <a:xfrm>
            <a:off x="4096870" y="3428997"/>
            <a:ext cx="4047565" cy="342900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15">
            <a:extLst>
              <a:ext uri="{FF2B5EF4-FFF2-40B4-BE49-F238E27FC236}">
                <a16:creationId xmlns:a16="http://schemas.microsoft.com/office/drawing/2014/main" xmlns="" id="{5D44D837-610A-4092-8228-2ADC1665DC5F}"/>
              </a:ext>
            </a:extLst>
          </p:cNvPr>
          <p:cNvSpPr/>
          <p:nvPr userDrawn="1"/>
        </p:nvSpPr>
        <p:spPr>
          <a:xfrm>
            <a:off x="8144435" y="-2"/>
            <a:ext cx="4047565" cy="3429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64"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5" name="Text Placeholder 18">
            <a:extLst>
              <a:ext uri="{FF2B5EF4-FFF2-40B4-BE49-F238E27FC236}">
                <a16:creationId xmlns:a16="http://schemas.microsoft.com/office/drawing/2014/main" xmlns="" id="{652E3DC0-B3CB-4FCF-8C3F-3CF2BC36E73F}"/>
              </a:ext>
            </a:extLst>
          </p:cNvPr>
          <p:cNvSpPr>
            <a:spLocks noGrp="1"/>
          </p:cNvSpPr>
          <p:nvPr>
            <p:ph type="body" sz="quarter" idx="35" hasCustomPrompt="1"/>
          </p:nvPr>
        </p:nvSpPr>
        <p:spPr>
          <a:xfrm>
            <a:off x="4447134" y="822926"/>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66" name="Text Placeholder 2">
            <a:extLst>
              <a:ext uri="{FF2B5EF4-FFF2-40B4-BE49-F238E27FC236}">
                <a16:creationId xmlns:a16="http://schemas.microsoft.com/office/drawing/2014/main" xmlns="" id="{047E6106-61B6-4347-ADBE-AABFC6E8ADF4}"/>
              </a:ext>
            </a:extLst>
          </p:cNvPr>
          <p:cNvSpPr>
            <a:spLocks noGrp="1"/>
          </p:cNvSpPr>
          <p:nvPr>
            <p:ph type="body" sz="quarter" idx="36" hasCustomPrompt="1"/>
          </p:nvPr>
        </p:nvSpPr>
        <p:spPr>
          <a:xfrm>
            <a:off x="4436269"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67" name="Text Placeholder 18">
            <a:extLst>
              <a:ext uri="{FF2B5EF4-FFF2-40B4-BE49-F238E27FC236}">
                <a16:creationId xmlns:a16="http://schemas.microsoft.com/office/drawing/2014/main" xmlns="" id="{7DACD80A-94F3-4EE5-ACF1-09BFB81E704F}"/>
              </a:ext>
            </a:extLst>
          </p:cNvPr>
          <p:cNvSpPr>
            <a:spLocks noGrp="1"/>
          </p:cNvSpPr>
          <p:nvPr>
            <p:ph type="body" sz="quarter" idx="37" hasCustomPrompt="1"/>
          </p:nvPr>
        </p:nvSpPr>
        <p:spPr>
          <a:xfrm>
            <a:off x="8494699" y="822926"/>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68" name="Text Placeholder 2">
            <a:extLst>
              <a:ext uri="{FF2B5EF4-FFF2-40B4-BE49-F238E27FC236}">
                <a16:creationId xmlns:a16="http://schemas.microsoft.com/office/drawing/2014/main" xmlns="" id="{E08F3739-D52A-4BA8-8D4F-79922D2266EC}"/>
              </a:ext>
            </a:extLst>
          </p:cNvPr>
          <p:cNvSpPr>
            <a:spLocks noGrp="1"/>
          </p:cNvSpPr>
          <p:nvPr>
            <p:ph type="body" sz="quarter" idx="38" hasCustomPrompt="1"/>
          </p:nvPr>
        </p:nvSpPr>
        <p:spPr>
          <a:xfrm>
            <a:off x="8483834"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69" name="Text Placeholder 18">
            <a:extLst>
              <a:ext uri="{FF2B5EF4-FFF2-40B4-BE49-F238E27FC236}">
                <a16:creationId xmlns:a16="http://schemas.microsoft.com/office/drawing/2014/main" xmlns="" id="{1E48C8BE-0045-466C-BE14-38D8FAF2E7DE}"/>
              </a:ext>
            </a:extLst>
          </p:cNvPr>
          <p:cNvSpPr>
            <a:spLocks noGrp="1"/>
          </p:cNvSpPr>
          <p:nvPr>
            <p:ph type="body" sz="quarter" idx="39" hasCustomPrompt="1"/>
          </p:nvPr>
        </p:nvSpPr>
        <p:spPr>
          <a:xfrm>
            <a:off x="4447134" y="4251925"/>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70" name="Text Placeholder 2">
            <a:extLst>
              <a:ext uri="{FF2B5EF4-FFF2-40B4-BE49-F238E27FC236}">
                <a16:creationId xmlns:a16="http://schemas.microsoft.com/office/drawing/2014/main" xmlns="" id="{2D1BC54F-232A-431E-A253-121340FCEA84}"/>
              </a:ext>
            </a:extLst>
          </p:cNvPr>
          <p:cNvSpPr>
            <a:spLocks noGrp="1"/>
          </p:cNvSpPr>
          <p:nvPr>
            <p:ph type="body" sz="quarter" idx="40" hasCustomPrompt="1"/>
          </p:nvPr>
        </p:nvSpPr>
        <p:spPr>
          <a:xfrm>
            <a:off x="4436269"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71" name="Text Placeholder 18">
            <a:extLst>
              <a:ext uri="{FF2B5EF4-FFF2-40B4-BE49-F238E27FC236}">
                <a16:creationId xmlns:a16="http://schemas.microsoft.com/office/drawing/2014/main" xmlns="" id="{AF470448-4283-4521-8DA1-F9CA027F4466}"/>
              </a:ext>
            </a:extLst>
          </p:cNvPr>
          <p:cNvSpPr>
            <a:spLocks noGrp="1"/>
          </p:cNvSpPr>
          <p:nvPr>
            <p:ph type="body" sz="quarter" idx="41" hasCustomPrompt="1"/>
          </p:nvPr>
        </p:nvSpPr>
        <p:spPr>
          <a:xfrm>
            <a:off x="8494699" y="4251925"/>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72" name="Text Placeholder 2">
            <a:extLst>
              <a:ext uri="{FF2B5EF4-FFF2-40B4-BE49-F238E27FC236}">
                <a16:creationId xmlns:a16="http://schemas.microsoft.com/office/drawing/2014/main" xmlns="" id="{B9565077-64B6-413F-A679-6EE3E0F39AA2}"/>
              </a:ext>
            </a:extLst>
          </p:cNvPr>
          <p:cNvSpPr>
            <a:spLocks noGrp="1"/>
          </p:cNvSpPr>
          <p:nvPr>
            <p:ph type="body" sz="quarter" idx="42" hasCustomPrompt="1"/>
          </p:nvPr>
        </p:nvSpPr>
        <p:spPr>
          <a:xfrm>
            <a:off x="8483834"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73" name="Text Placeholder 10">
            <a:extLst>
              <a:ext uri="{FF2B5EF4-FFF2-40B4-BE49-F238E27FC236}">
                <a16:creationId xmlns:a16="http://schemas.microsoft.com/office/drawing/2014/main" xmlns="" id="{34FA5486-A912-4F7F-8CFE-333C80E3F6F2}"/>
              </a:ext>
            </a:extLst>
          </p:cNvPr>
          <p:cNvSpPr>
            <a:spLocks noGrp="1"/>
          </p:cNvSpPr>
          <p:nvPr>
            <p:ph type="body" sz="quarter" idx="46"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4" name="Footer Placeholder 9">
            <a:extLst>
              <a:ext uri="{FF2B5EF4-FFF2-40B4-BE49-F238E27FC236}">
                <a16:creationId xmlns:a16="http://schemas.microsoft.com/office/drawing/2014/main" xmlns="" id="{58167F16-E1AF-492C-B3DE-2C2FB2013B4F}"/>
              </a:ext>
            </a:extLst>
          </p:cNvPr>
          <p:cNvSpPr>
            <a:spLocks noGrp="1"/>
          </p:cNvSpPr>
          <p:nvPr>
            <p:ph type="ftr" sz="quarter" idx="48"/>
          </p:nvPr>
        </p:nvSpPr>
        <p:spPr>
          <a:xfrm>
            <a:off x="943670" y="6108528"/>
            <a:ext cx="2975183" cy="365125"/>
          </a:xfrm>
        </p:spPr>
        <p:txBody>
          <a:bodyPr/>
          <a:lstStyle/>
          <a:p>
            <a:endParaRPr lang="en-GB" dirty="0"/>
          </a:p>
        </p:txBody>
      </p:sp>
      <p:sp>
        <p:nvSpPr>
          <p:cNvPr id="75" name="Slide Number Placeholder 10">
            <a:extLst>
              <a:ext uri="{FF2B5EF4-FFF2-40B4-BE49-F238E27FC236}">
                <a16:creationId xmlns:a16="http://schemas.microsoft.com/office/drawing/2014/main" xmlns="" id="{CD882929-774B-4110-B756-9CF71E744F63}"/>
              </a:ext>
            </a:extLst>
          </p:cNvPr>
          <p:cNvSpPr>
            <a:spLocks noGrp="1"/>
          </p:cNvSpPr>
          <p:nvPr>
            <p:ph type="sldNum" sz="quarter" idx="49"/>
          </p:nvPr>
        </p:nvSpPr>
        <p:spPr>
          <a:xfrm>
            <a:off x="588860" y="6109073"/>
            <a:ext cx="354810" cy="365125"/>
          </a:xfrm>
        </p:spPr>
        <p:txBody>
          <a:bodyPr/>
          <a:lstStyle/>
          <a:p>
            <a:fld id="{8EBA40CB-9C29-420E-935B-82B45E243808}" type="slidenum">
              <a:rPr lang="en-GB" smtClean="0"/>
              <a:pPr/>
              <a:t>‹#›</a:t>
            </a:fld>
            <a:endParaRPr lang="en-GB" dirty="0"/>
          </a:p>
        </p:txBody>
      </p:sp>
      <p:sp>
        <p:nvSpPr>
          <p:cNvPr id="76" name="Picture Placeholder 9">
            <a:extLst>
              <a:ext uri="{FF2B5EF4-FFF2-40B4-BE49-F238E27FC236}">
                <a16:creationId xmlns:a16="http://schemas.microsoft.com/office/drawing/2014/main" xmlns="" id="{79135BB1-B6E1-44C9-8D69-1C26614B48A1}"/>
              </a:ext>
            </a:extLst>
          </p:cNvPr>
          <p:cNvSpPr>
            <a:spLocks noGrp="1"/>
          </p:cNvSpPr>
          <p:nvPr>
            <p:ph type="pic" sz="quarter" idx="50" hasCustomPrompt="1"/>
          </p:nvPr>
        </p:nvSpPr>
        <p:spPr>
          <a:xfrm>
            <a:off x="8144435" y="3428999"/>
            <a:ext cx="4047565" cy="3429001"/>
          </a:xfrm>
        </p:spPr>
        <p:txBody>
          <a:bodyPr rIns="0" anchor="ctr"/>
          <a:lstStyle>
            <a:lvl1pPr algn="ctr">
              <a:defRPr>
                <a:solidFill>
                  <a:schemeClr val="tx2"/>
                </a:solidFill>
              </a:defRPr>
            </a:lvl1pPr>
          </a:lstStyle>
          <a:p>
            <a:r>
              <a:rPr lang="en-US" dirty="0"/>
              <a:t>Click icon to insert image</a:t>
            </a:r>
          </a:p>
        </p:txBody>
      </p:sp>
      <p:sp>
        <p:nvSpPr>
          <p:cNvPr id="77" name="Picture Placeholder 9">
            <a:extLst>
              <a:ext uri="{FF2B5EF4-FFF2-40B4-BE49-F238E27FC236}">
                <a16:creationId xmlns:a16="http://schemas.microsoft.com/office/drawing/2014/main" xmlns="" id="{3BD00614-6ED0-4353-960D-A5A05396C751}"/>
              </a:ext>
            </a:extLst>
          </p:cNvPr>
          <p:cNvSpPr>
            <a:spLocks noGrp="1"/>
          </p:cNvSpPr>
          <p:nvPr>
            <p:ph type="pic" sz="quarter" idx="51" hasCustomPrompt="1"/>
          </p:nvPr>
        </p:nvSpPr>
        <p:spPr>
          <a:xfrm>
            <a:off x="4096870" y="0"/>
            <a:ext cx="4047565" cy="3428999"/>
          </a:xfrm>
        </p:spPr>
        <p:txBody>
          <a:bodyPr lIns="0" rIns="0" anchor="ctr"/>
          <a:lstStyle>
            <a:lvl1pPr algn="ctr">
              <a:defRPr>
                <a:solidFill>
                  <a:schemeClr val="tx2"/>
                </a:solidFill>
              </a:defRPr>
            </a:lvl1pPr>
          </a:lstStyle>
          <a:p>
            <a:r>
              <a:rPr lang="en-US" dirty="0"/>
              <a:t>Click icon to insert image</a:t>
            </a:r>
          </a:p>
        </p:txBody>
      </p:sp>
      <p:sp>
        <p:nvSpPr>
          <p:cNvPr id="78" name="Text Placeholder 63">
            <a:extLst>
              <a:ext uri="{FF2B5EF4-FFF2-40B4-BE49-F238E27FC236}">
                <a16:creationId xmlns:a16="http://schemas.microsoft.com/office/drawing/2014/main" xmlns="" id="{51D75823-A094-4440-88F7-EA460E335191}"/>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8769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4x Stats with Text (Image)">
    <p:bg>
      <p:bgPr>
        <a:solidFill>
          <a:schemeClr val="bg1"/>
        </a:solidFill>
        <a:effectLst/>
      </p:bgPr>
    </p:bg>
    <p:spTree>
      <p:nvGrpSpPr>
        <p:cNvPr id="1" name=""/>
        <p:cNvGrpSpPr/>
        <p:nvPr/>
      </p:nvGrpSpPr>
      <p:grpSpPr>
        <a:xfrm>
          <a:off x="0" y="0"/>
          <a:ext cx="0" cy="0"/>
          <a:chOff x="0" y="0"/>
          <a:chExt cx="0" cy="0"/>
        </a:xfrm>
      </p:grpSpPr>
      <p:pic>
        <p:nvPicPr>
          <p:cNvPr id="26" name="Picture 35">
            <a:extLst>
              <a:ext uri="{FF2B5EF4-FFF2-40B4-BE49-F238E27FC236}">
                <a16:creationId xmlns:a16="http://schemas.microsoft.com/office/drawing/2014/main" xmlns="" id="{17D48A43-1C3C-4564-B42D-3A0A6E0F9F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37" name="Freeform: Shape 37">
            <a:extLst>
              <a:ext uri="{FF2B5EF4-FFF2-40B4-BE49-F238E27FC236}">
                <a16:creationId xmlns:a16="http://schemas.microsoft.com/office/drawing/2014/main" xmlns="" id="{A404EF2B-6498-4F25-9807-471FA4982C2C}"/>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39" name="Text Placeholder 3">
            <a:extLst>
              <a:ext uri="{FF2B5EF4-FFF2-40B4-BE49-F238E27FC236}">
                <a16:creationId xmlns:a16="http://schemas.microsoft.com/office/drawing/2014/main" xmlns="" id="{F7A6DC66-5FAB-4AB0-A798-A45A6025E837}"/>
              </a:ext>
            </a:extLst>
          </p:cNvPr>
          <p:cNvSpPr>
            <a:spLocks noGrp="1"/>
          </p:cNvSpPr>
          <p:nvPr>
            <p:ph type="body" sz="quarter" idx="52" hasCustomPrompt="1"/>
          </p:nvPr>
        </p:nvSpPr>
        <p:spPr>
          <a:xfrm>
            <a:off x="4096870" y="0"/>
            <a:ext cx="4047565" cy="3428999"/>
          </a:xfrm>
          <a:solidFill>
            <a:schemeClr val="tx2">
              <a:alpha val="70000"/>
            </a:schemeClr>
          </a:solidFill>
        </p:spPr>
        <p:txBody>
          <a:bodyPr/>
          <a:lstStyle/>
          <a:p>
            <a:pPr lvl="0"/>
            <a:r>
              <a:rPr lang="en-GB" dirty="0"/>
              <a:t> </a:t>
            </a:r>
          </a:p>
        </p:txBody>
      </p:sp>
      <p:sp>
        <p:nvSpPr>
          <p:cNvPr id="40" name="Text Placeholder 3">
            <a:extLst>
              <a:ext uri="{FF2B5EF4-FFF2-40B4-BE49-F238E27FC236}">
                <a16:creationId xmlns:a16="http://schemas.microsoft.com/office/drawing/2014/main" xmlns="" id="{E5CDE3DA-ACE3-456D-A0A4-4AFB4B2D07A4}"/>
              </a:ext>
            </a:extLst>
          </p:cNvPr>
          <p:cNvSpPr>
            <a:spLocks noGrp="1"/>
          </p:cNvSpPr>
          <p:nvPr>
            <p:ph type="body" sz="quarter" idx="53" hasCustomPrompt="1"/>
          </p:nvPr>
        </p:nvSpPr>
        <p:spPr>
          <a:xfrm>
            <a:off x="8144434" y="3428997"/>
            <a:ext cx="4047565" cy="3428999"/>
          </a:xfrm>
          <a:solidFill>
            <a:schemeClr val="bg1">
              <a:lumMod val="85000"/>
              <a:alpha val="70000"/>
            </a:schemeClr>
          </a:solidFill>
        </p:spPr>
        <p:txBody>
          <a:bodyPr/>
          <a:lstStyle/>
          <a:p>
            <a:pPr lvl="0"/>
            <a:r>
              <a:rPr lang="en-GB" dirty="0"/>
              <a:t> </a:t>
            </a:r>
          </a:p>
        </p:txBody>
      </p:sp>
      <p:sp>
        <p:nvSpPr>
          <p:cNvPr id="41" name="Rectangle 14">
            <a:extLst>
              <a:ext uri="{FF2B5EF4-FFF2-40B4-BE49-F238E27FC236}">
                <a16:creationId xmlns:a16="http://schemas.microsoft.com/office/drawing/2014/main" xmlns="" id="{86EEB8DA-AAC0-478F-AA7E-C10EE9564881}"/>
              </a:ext>
            </a:extLst>
          </p:cNvPr>
          <p:cNvSpPr/>
          <p:nvPr userDrawn="1"/>
        </p:nvSpPr>
        <p:spPr>
          <a:xfrm>
            <a:off x="4096870" y="3429001"/>
            <a:ext cx="4047565" cy="342900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15">
            <a:extLst>
              <a:ext uri="{FF2B5EF4-FFF2-40B4-BE49-F238E27FC236}">
                <a16:creationId xmlns:a16="http://schemas.microsoft.com/office/drawing/2014/main" xmlns="" id="{5D44D837-610A-4092-8228-2ADC1665DC5F}"/>
              </a:ext>
            </a:extLst>
          </p:cNvPr>
          <p:cNvSpPr/>
          <p:nvPr userDrawn="1"/>
        </p:nvSpPr>
        <p:spPr>
          <a:xfrm>
            <a:off x="8144435" y="-2"/>
            <a:ext cx="4047565" cy="3429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44"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5" name="Text Placeholder 18">
            <a:extLst>
              <a:ext uri="{FF2B5EF4-FFF2-40B4-BE49-F238E27FC236}">
                <a16:creationId xmlns:a16="http://schemas.microsoft.com/office/drawing/2014/main" xmlns="" id="{652E3DC0-B3CB-4FCF-8C3F-3CF2BC36E73F}"/>
              </a:ext>
            </a:extLst>
          </p:cNvPr>
          <p:cNvSpPr>
            <a:spLocks noGrp="1"/>
          </p:cNvSpPr>
          <p:nvPr>
            <p:ph type="body" sz="quarter" idx="35" hasCustomPrompt="1"/>
          </p:nvPr>
        </p:nvSpPr>
        <p:spPr>
          <a:xfrm>
            <a:off x="4447134" y="822926"/>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46" name="Text Placeholder 2">
            <a:extLst>
              <a:ext uri="{FF2B5EF4-FFF2-40B4-BE49-F238E27FC236}">
                <a16:creationId xmlns:a16="http://schemas.microsoft.com/office/drawing/2014/main" xmlns="" id="{047E6106-61B6-4347-ADBE-AABFC6E8ADF4}"/>
              </a:ext>
            </a:extLst>
          </p:cNvPr>
          <p:cNvSpPr>
            <a:spLocks noGrp="1"/>
          </p:cNvSpPr>
          <p:nvPr>
            <p:ph type="body" sz="quarter" idx="36" hasCustomPrompt="1"/>
          </p:nvPr>
        </p:nvSpPr>
        <p:spPr>
          <a:xfrm>
            <a:off x="4436269"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7" name="Text Placeholder 18">
            <a:extLst>
              <a:ext uri="{FF2B5EF4-FFF2-40B4-BE49-F238E27FC236}">
                <a16:creationId xmlns:a16="http://schemas.microsoft.com/office/drawing/2014/main" xmlns="" id="{7DACD80A-94F3-4EE5-ACF1-09BFB81E704F}"/>
              </a:ext>
            </a:extLst>
          </p:cNvPr>
          <p:cNvSpPr>
            <a:spLocks noGrp="1"/>
          </p:cNvSpPr>
          <p:nvPr>
            <p:ph type="body" sz="quarter" idx="37" hasCustomPrompt="1"/>
          </p:nvPr>
        </p:nvSpPr>
        <p:spPr>
          <a:xfrm>
            <a:off x="8494699" y="822926"/>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48" name="Text Placeholder 2">
            <a:extLst>
              <a:ext uri="{FF2B5EF4-FFF2-40B4-BE49-F238E27FC236}">
                <a16:creationId xmlns:a16="http://schemas.microsoft.com/office/drawing/2014/main" xmlns="" id="{E08F3739-D52A-4BA8-8D4F-79922D2266EC}"/>
              </a:ext>
            </a:extLst>
          </p:cNvPr>
          <p:cNvSpPr>
            <a:spLocks noGrp="1"/>
          </p:cNvSpPr>
          <p:nvPr>
            <p:ph type="body" sz="quarter" idx="38" hasCustomPrompt="1"/>
          </p:nvPr>
        </p:nvSpPr>
        <p:spPr>
          <a:xfrm>
            <a:off x="8483834" y="1952550"/>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49" name="Text Placeholder 18">
            <a:extLst>
              <a:ext uri="{FF2B5EF4-FFF2-40B4-BE49-F238E27FC236}">
                <a16:creationId xmlns:a16="http://schemas.microsoft.com/office/drawing/2014/main" xmlns="" id="{1E48C8BE-0045-466C-BE14-38D8FAF2E7DE}"/>
              </a:ext>
            </a:extLst>
          </p:cNvPr>
          <p:cNvSpPr>
            <a:spLocks noGrp="1"/>
          </p:cNvSpPr>
          <p:nvPr>
            <p:ph type="body" sz="quarter" idx="39" hasCustomPrompt="1"/>
          </p:nvPr>
        </p:nvSpPr>
        <p:spPr>
          <a:xfrm>
            <a:off x="4447134" y="4251925"/>
            <a:ext cx="3249065" cy="1318611"/>
          </a:xfrm>
        </p:spPr>
        <p:txBody>
          <a:bodyPr bIns="0" anchor="b"/>
          <a:lstStyle>
            <a:lvl1pPr algn="l">
              <a:defRPr sz="9600">
                <a:solidFill>
                  <a:schemeClr val="accent2"/>
                </a:solidFill>
                <a:latin typeface="+mj-lt"/>
              </a:defRPr>
            </a:lvl1pPr>
          </a:lstStyle>
          <a:p>
            <a:pPr lvl="0"/>
            <a:r>
              <a:rPr lang="en-US" dirty="0"/>
              <a:t>XX.</a:t>
            </a:r>
          </a:p>
        </p:txBody>
      </p:sp>
      <p:sp>
        <p:nvSpPr>
          <p:cNvPr id="50" name="Text Placeholder 2">
            <a:extLst>
              <a:ext uri="{FF2B5EF4-FFF2-40B4-BE49-F238E27FC236}">
                <a16:creationId xmlns:a16="http://schemas.microsoft.com/office/drawing/2014/main" xmlns="" id="{2D1BC54F-232A-431E-A253-121340FCEA84}"/>
              </a:ext>
            </a:extLst>
          </p:cNvPr>
          <p:cNvSpPr>
            <a:spLocks noGrp="1"/>
          </p:cNvSpPr>
          <p:nvPr>
            <p:ph type="body" sz="quarter" idx="40" hasCustomPrompt="1"/>
          </p:nvPr>
        </p:nvSpPr>
        <p:spPr>
          <a:xfrm>
            <a:off x="4436269"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51" name="Text Placeholder 18">
            <a:extLst>
              <a:ext uri="{FF2B5EF4-FFF2-40B4-BE49-F238E27FC236}">
                <a16:creationId xmlns:a16="http://schemas.microsoft.com/office/drawing/2014/main" xmlns="" id="{AF470448-4283-4521-8DA1-F9CA027F4466}"/>
              </a:ext>
            </a:extLst>
          </p:cNvPr>
          <p:cNvSpPr>
            <a:spLocks noGrp="1"/>
          </p:cNvSpPr>
          <p:nvPr>
            <p:ph type="body" sz="quarter" idx="41" hasCustomPrompt="1"/>
          </p:nvPr>
        </p:nvSpPr>
        <p:spPr>
          <a:xfrm>
            <a:off x="8494699" y="4251925"/>
            <a:ext cx="3249065" cy="1318611"/>
          </a:xfrm>
        </p:spPr>
        <p:txBody>
          <a:bodyPr bIns="0" anchor="b"/>
          <a:lstStyle>
            <a:lvl1pPr algn="l">
              <a:defRPr sz="9600">
                <a:solidFill>
                  <a:schemeClr val="accent1"/>
                </a:solidFill>
                <a:latin typeface="+mj-lt"/>
              </a:defRPr>
            </a:lvl1pPr>
          </a:lstStyle>
          <a:p>
            <a:pPr lvl="0"/>
            <a:r>
              <a:rPr lang="en-US" dirty="0"/>
              <a:t>XX.</a:t>
            </a:r>
          </a:p>
        </p:txBody>
      </p:sp>
      <p:sp>
        <p:nvSpPr>
          <p:cNvPr id="52" name="Text Placeholder 2">
            <a:extLst>
              <a:ext uri="{FF2B5EF4-FFF2-40B4-BE49-F238E27FC236}">
                <a16:creationId xmlns:a16="http://schemas.microsoft.com/office/drawing/2014/main" xmlns="" id="{B9565077-64B6-413F-A679-6EE3E0F39AA2}"/>
              </a:ext>
            </a:extLst>
          </p:cNvPr>
          <p:cNvSpPr>
            <a:spLocks noGrp="1"/>
          </p:cNvSpPr>
          <p:nvPr>
            <p:ph type="body" sz="quarter" idx="42" hasCustomPrompt="1"/>
          </p:nvPr>
        </p:nvSpPr>
        <p:spPr>
          <a:xfrm>
            <a:off x="8483834" y="5381549"/>
            <a:ext cx="3270337" cy="369406"/>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Enter text here</a:t>
            </a:r>
            <a:endParaRPr lang="en-GB" dirty="0"/>
          </a:p>
        </p:txBody>
      </p:sp>
      <p:sp>
        <p:nvSpPr>
          <p:cNvPr id="53" name="Text Placeholder 10">
            <a:extLst>
              <a:ext uri="{FF2B5EF4-FFF2-40B4-BE49-F238E27FC236}">
                <a16:creationId xmlns:a16="http://schemas.microsoft.com/office/drawing/2014/main" xmlns="" id="{34FA5486-A912-4F7F-8CFE-333C80E3F6F2}"/>
              </a:ext>
            </a:extLst>
          </p:cNvPr>
          <p:cNvSpPr>
            <a:spLocks noGrp="1"/>
          </p:cNvSpPr>
          <p:nvPr>
            <p:ph type="body" sz="quarter" idx="46"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4" name="Footer Placeholder 9">
            <a:extLst>
              <a:ext uri="{FF2B5EF4-FFF2-40B4-BE49-F238E27FC236}">
                <a16:creationId xmlns:a16="http://schemas.microsoft.com/office/drawing/2014/main" xmlns="" id="{58167F16-E1AF-492C-B3DE-2C2FB2013B4F}"/>
              </a:ext>
            </a:extLst>
          </p:cNvPr>
          <p:cNvSpPr>
            <a:spLocks noGrp="1"/>
          </p:cNvSpPr>
          <p:nvPr>
            <p:ph type="ftr" sz="quarter" idx="48"/>
          </p:nvPr>
        </p:nvSpPr>
        <p:spPr>
          <a:xfrm>
            <a:off x="943670" y="6108528"/>
            <a:ext cx="2975183" cy="365125"/>
          </a:xfrm>
        </p:spPr>
        <p:txBody>
          <a:bodyPr/>
          <a:lstStyle/>
          <a:p>
            <a:endParaRPr lang="en-GB" dirty="0"/>
          </a:p>
        </p:txBody>
      </p:sp>
      <p:sp>
        <p:nvSpPr>
          <p:cNvPr id="55" name="Slide Number Placeholder 10">
            <a:extLst>
              <a:ext uri="{FF2B5EF4-FFF2-40B4-BE49-F238E27FC236}">
                <a16:creationId xmlns:a16="http://schemas.microsoft.com/office/drawing/2014/main" xmlns="" id="{CD882929-774B-4110-B756-9CF71E744F63}"/>
              </a:ext>
            </a:extLst>
          </p:cNvPr>
          <p:cNvSpPr>
            <a:spLocks noGrp="1"/>
          </p:cNvSpPr>
          <p:nvPr>
            <p:ph type="sldNum" sz="quarter" idx="49"/>
          </p:nvPr>
        </p:nvSpPr>
        <p:spPr>
          <a:xfrm>
            <a:off x="588860" y="6109073"/>
            <a:ext cx="354810" cy="365125"/>
          </a:xfrm>
        </p:spPr>
        <p:txBody>
          <a:bodyPr/>
          <a:lstStyle/>
          <a:p>
            <a:fld id="{8EBA40CB-9C29-420E-935B-82B45E243808}" type="slidenum">
              <a:rPr lang="en-GB" smtClean="0"/>
              <a:pPr/>
              <a:t>‹#›</a:t>
            </a:fld>
            <a:endParaRPr lang="en-GB" dirty="0"/>
          </a:p>
        </p:txBody>
      </p:sp>
      <p:sp>
        <p:nvSpPr>
          <p:cNvPr id="56" name="Picture Placeholder 9">
            <a:extLst>
              <a:ext uri="{FF2B5EF4-FFF2-40B4-BE49-F238E27FC236}">
                <a16:creationId xmlns:a16="http://schemas.microsoft.com/office/drawing/2014/main" xmlns="" id="{79135BB1-B6E1-44C9-8D69-1C26614B48A1}"/>
              </a:ext>
            </a:extLst>
          </p:cNvPr>
          <p:cNvSpPr>
            <a:spLocks noGrp="1"/>
          </p:cNvSpPr>
          <p:nvPr>
            <p:ph type="pic" sz="quarter" idx="50" hasCustomPrompt="1"/>
          </p:nvPr>
        </p:nvSpPr>
        <p:spPr>
          <a:xfrm>
            <a:off x="8144435" y="3428999"/>
            <a:ext cx="4047565" cy="3429001"/>
          </a:xfrm>
          <a:solidFill>
            <a:schemeClr val="accent3"/>
          </a:solidFill>
        </p:spPr>
        <p:txBody>
          <a:bodyPr rIns="0" anchor="ctr"/>
          <a:lstStyle>
            <a:lvl1pPr algn="ctr">
              <a:defRPr>
                <a:solidFill>
                  <a:schemeClr val="tx2"/>
                </a:solidFill>
              </a:defRPr>
            </a:lvl1pPr>
          </a:lstStyle>
          <a:p>
            <a:r>
              <a:rPr lang="en-US" dirty="0"/>
              <a:t>Click icon to insert image</a:t>
            </a:r>
          </a:p>
        </p:txBody>
      </p:sp>
      <p:sp>
        <p:nvSpPr>
          <p:cNvPr id="57" name="Picture Placeholder 9">
            <a:extLst>
              <a:ext uri="{FF2B5EF4-FFF2-40B4-BE49-F238E27FC236}">
                <a16:creationId xmlns:a16="http://schemas.microsoft.com/office/drawing/2014/main" xmlns="" id="{3BD00614-6ED0-4353-960D-A5A05396C751}"/>
              </a:ext>
            </a:extLst>
          </p:cNvPr>
          <p:cNvSpPr>
            <a:spLocks noGrp="1"/>
          </p:cNvSpPr>
          <p:nvPr>
            <p:ph type="pic" sz="quarter" idx="51" hasCustomPrompt="1"/>
          </p:nvPr>
        </p:nvSpPr>
        <p:spPr>
          <a:xfrm>
            <a:off x="4096870" y="0"/>
            <a:ext cx="4047565" cy="3428999"/>
          </a:xfrm>
        </p:spPr>
        <p:txBody>
          <a:bodyPr lIns="0" rIns="0" anchor="ctr"/>
          <a:lstStyle>
            <a:lvl1pPr algn="ctr">
              <a:defRPr>
                <a:solidFill>
                  <a:schemeClr val="tx2"/>
                </a:solidFill>
              </a:defRPr>
            </a:lvl1pPr>
          </a:lstStyle>
          <a:p>
            <a:r>
              <a:rPr lang="en-US" dirty="0"/>
              <a:t>Click icon to insert image</a:t>
            </a:r>
          </a:p>
        </p:txBody>
      </p:sp>
      <p:sp>
        <p:nvSpPr>
          <p:cNvPr id="58" name="Text Placeholder 63">
            <a:extLst>
              <a:ext uri="{FF2B5EF4-FFF2-40B4-BE49-F238E27FC236}">
                <a16:creationId xmlns:a16="http://schemas.microsoft.com/office/drawing/2014/main" xmlns="" id="{51D75823-A094-4440-88F7-EA460E335191}"/>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350084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age)">
    <p:bg>
      <p:bgPr>
        <a:solidFill>
          <a:schemeClr val="accent1"/>
        </a:solidFill>
        <a:effectLst/>
      </p:bgPr>
    </p:bg>
    <p:spTree>
      <p:nvGrpSpPr>
        <p:cNvPr id="1" name=""/>
        <p:cNvGrpSpPr/>
        <p:nvPr/>
      </p:nvGrpSpPr>
      <p:grpSpPr>
        <a:xfrm>
          <a:off x="0" y="0"/>
          <a:ext cx="0" cy="0"/>
          <a:chOff x="0" y="0"/>
          <a:chExt cx="0" cy="0"/>
        </a:xfrm>
      </p:grpSpPr>
      <p:sp>
        <p:nvSpPr>
          <p:cNvPr id="11" name="Picture Placeholder 21">
            <a:extLst>
              <a:ext uri="{FF2B5EF4-FFF2-40B4-BE49-F238E27FC236}">
                <a16:creationId xmlns:a16="http://schemas.microsoft.com/office/drawing/2014/main" xmlns="" id="{2D2942EA-F39B-4A93-A819-0E312D87DC07}"/>
              </a:ext>
            </a:extLst>
          </p:cNvPr>
          <p:cNvSpPr>
            <a:spLocks noGrp="1"/>
          </p:cNvSpPr>
          <p:nvPr>
            <p:ph type="pic" sz="quarter" idx="14" hasCustomPrompt="1"/>
          </p:nvPr>
        </p:nvSpPr>
        <p:spPr>
          <a:xfrm>
            <a:off x="1763752" y="0"/>
            <a:ext cx="10428248" cy="6858000"/>
          </a:xfrm>
          <a:custGeom>
            <a:avLst/>
            <a:gdLst>
              <a:gd name="connsiteX0" fmla="*/ 6857997 w 10428248"/>
              <a:gd name="connsiteY0" fmla="*/ 0 h 6858000"/>
              <a:gd name="connsiteX1" fmla="*/ 10428248 w 10428248"/>
              <a:gd name="connsiteY1" fmla="*/ 0 h 6858000"/>
              <a:gd name="connsiteX2" fmla="*/ 10428248 w 10428248"/>
              <a:gd name="connsiteY2" fmla="*/ 6858000 h 6858000"/>
              <a:gd name="connsiteX3" fmla="*/ 0 w 104282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428248" h="6858000">
                <a:moveTo>
                  <a:pt x="6857997" y="0"/>
                </a:moveTo>
                <a:lnTo>
                  <a:pt x="10428248" y="0"/>
                </a:lnTo>
                <a:lnTo>
                  <a:pt x="10428248" y="6858000"/>
                </a:lnTo>
                <a:lnTo>
                  <a:pt x="0" y="6858000"/>
                </a:lnTo>
                <a:close/>
              </a:path>
            </a:pathLst>
          </a:custGeom>
        </p:spPr>
        <p:txBody>
          <a:bodyPr wrap="square" anchor="ctr">
            <a:noAutofit/>
          </a:bodyPr>
          <a:lstStyle>
            <a:lvl1pPr algn="ctr">
              <a:defRPr>
                <a:solidFill>
                  <a:schemeClr val="tx1"/>
                </a:solidFill>
              </a:defRPr>
            </a:lvl1pPr>
          </a:lstStyle>
          <a:p>
            <a:r>
              <a:rPr lang="en-GB" dirty="0"/>
              <a:t>Click icon to insert image</a:t>
            </a:r>
          </a:p>
        </p:txBody>
      </p:sp>
      <p:sp>
        <p:nvSpPr>
          <p:cNvPr id="12" name="Text Placeholder 28">
            <a:extLst>
              <a:ext uri="{FF2B5EF4-FFF2-40B4-BE49-F238E27FC236}">
                <a16:creationId xmlns:a16="http://schemas.microsoft.com/office/drawing/2014/main" xmlns="" id="{DE3E8E7B-15A4-403A-BE62-9DF281ADB490}"/>
              </a:ext>
            </a:extLst>
          </p:cNvPr>
          <p:cNvSpPr>
            <a:spLocks noGrp="1"/>
          </p:cNvSpPr>
          <p:nvPr>
            <p:ph type="body" sz="quarter" idx="15" hasCustomPrompt="1"/>
          </p:nvPr>
        </p:nvSpPr>
        <p:spPr>
          <a:xfrm>
            <a:off x="10248901" y="4251439"/>
            <a:ext cx="1943097" cy="2606560"/>
          </a:xfrm>
          <a:custGeom>
            <a:avLst/>
            <a:gdLst>
              <a:gd name="connsiteX0" fmla="*/ 971547 w 1943097"/>
              <a:gd name="connsiteY0" fmla="*/ 0 h 2606560"/>
              <a:gd name="connsiteX1" fmla="*/ 1943097 w 1943097"/>
              <a:gd name="connsiteY1" fmla="*/ 0 h 2606560"/>
              <a:gd name="connsiteX2" fmla="*/ 1943097 w 1943097"/>
              <a:gd name="connsiteY2" fmla="*/ 2606560 h 2606560"/>
              <a:gd name="connsiteX3" fmla="*/ 0 w 1943097"/>
              <a:gd name="connsiteY3" fmla="*/ 2606560 h 2606560"/>
              <a:gd name="connsiteX4" fmla="*/ 0 w 1943097"/>
              <a:gd name="connsiteY4" fmla="*/ 971548 h 260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097" h="2606560">
                <a:moveTo>
                  <a:pt x="971547" y="0"/>
                </a:moveTo>
                <a:lnTo>
                  <a:pt x="1943097" y="0"/>
                </a:lnTo>
                <a:lnTo>
                  <a:pt x="1943097" y="2606560"/>
                </a:lnTo>
                <a:lnTo>
                  <a:pt x="0" y="2606560"/>
                </a:lnTo>
                <a:lnTo>
                  <a:pt x="0" y="971548"/>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p:spPr>
        <p:txBody>
          <a:bodyPr wrap="square">
            <a:noAutofit/>
          </a:bodyPr>
          <a:lstStyle/>
          <a:p>
            <a:pPr lvl="0"/>
            <a:r>
              <a:rPr lang="en-GB" dirty="0"/>
              <a:t> </a:t>
            </a:r>
          </a:p>
        </p:txBody>
      </p:sp>
      <p:sp>
        <p:nvSpPr>
          <p:cNvPr id="18" name="Title 1">
            <a:extLst>
              <a:ext uri="{FF2B5EF4-FFF2-40B4-BE49-F238E27FC236}">
                <a16:creationId xmlns:a16="http://schemas.microsoft.com/office/drawing/2014/main" xmlns="" id="{C36A27D6-FB47-4797-8718-416EFA5F6355}"/>
              </a:ext>
            </a:extLst>
          </p:cNvPr>
          <p:cNvSpPr>
            <a:spLocks noGrp="1"/>
          </p:cNvSpPr>
          <p:nvPr>
            <p:ph type="ctrTitle" hasCustomPrompt="1"/>
          </p:nvPr>
        </p:nvSpPr>
        <p:spPr>
          <a:xfrm>
            <a:off x="469900" y="1955799"/>
            <a:ext cx="4228627" cy="1501401"/>
          </a:xfrm>
        </p:spPr>
        <p:txBody>
          <a:bodyPr anchor="b"/>
          <a:lstStyle>
            <a:lvl1pPr algn="l">
              <a:defRPr sz="4800">
                <a:solidFill>
                  <a:schemeClr val="tx1"/>
                </a:solidFill>
              </a:defRPr>
            </a:lvl1pPr>
          </a:lstStyle>
          <a:p>
            <a:r>
              <a:rPr lang="en-US" dirty="0"/>
              <a:t>Enter title here</a:t>
            </a:r>
            <a:endParaRPr lang="en-GB" dirty="0"/>
          </a:p>
        </p:txBody>
      </p:sp>
      <p:sp>
        <p:nvSpPr>
          <p:cNvPr id="19" name="Date Placeholder 3">
            <a:extLst>
              <a:ext uri="{FF2B5EF4-FFF2-40B4-BE49-F238E27FC236}">
                <a16:creationId xmlns:a16="http://schemas.microsoft.com/office/drawing/2014/main" xmlns="" id="{8361D710-B05C-4902-AF73-DA328570BB03}"/>
              </a:ext>
            </a:extLst>
          </p:cNvPr>
          <p:cNvSpPr>
            <a:spLocks noGrp="1"/>
          </p:cNvSpPr>
          <p:nvPr>
            <p:ph type="dt" sz="half" idx="10"/>
          </p:nvPr>
        </p:nvSpPr>
        <p:spPr>
          <a:xfrm>
            <a:off x="469900" y="5087926"/>
            <a:ext cx="2009301" cy="298450"/>
          </a:xfrm>
        </p:spPr>
        <p:txBody>
          <a:bodyPr/>
          <a:lstStyle>
            <a:lvl1pPr>
              <a:defRPr sz="2000">
                <a:solidFill>
                  <a:schemeClr val="tx2"/>
                </a:solidFill>
              </a:defRPr>
            </a:lvl1pPr>
          </a:lstStyle>
          <a:p>
            <a:endParaRPr lang="en-GB" dirty="0"/>
          </a:p>
        </p:txBody>
      </p:sp>
      <p:sp>
        <p:nvSpPr>
          <p:cNvPr id="20" name="Text Placeholder 21">
            <a:extLst>
              <a:ext uri="{FF2B5EF4-FFF2-40B4-BE49-F238E27FC236}">
                <a16:creationId xmlns:a16="http://schemas.microsoft.com/office/drawing/2014/main" xmlns="" id="{342E4850-728E-4125-8578-E0B7948D2F19}"/>
              </a:ext>
            </a:extLst>
          </p:cNvPr>
          <p:cNvSpPr>
            <a:spLocks noGrp="1"/>
          </p:cNvSpPr>
          <p:nvPr>
            <p:ph type="body" sz="quarter" idx="11" hasCustomPrompt="1"/>
          </p:nvPr>
        </p:nvSpPr>
        <p:spPr>
          <a:xfrm>
            <a:off x="469900" y="3911600"/>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Prepared by:</a:t>
            </a:r>
          </a:p>
        </p:txBody>
      </p:sp>
      <p:sp>
        <p:nvSpPr>
          <p:cNvPr id="21" name="Text Placeholder 21">
            <a:extLst>
              <a:ext uri="{FF2B5EF4-FFF2-40B4-BE49-F238E27FC236}">
                <a16:creationId xmlns:a16="http://schemas.microsoft.com/office/drawing/2014/main" xmlns="" id="{C8022E84-015C-45D7-B0BB-7A7D4F514842}"/>
              </a:ext>
            </a:extLst>
          </p:cNvPr>
          <p:cNvSpPr>
            <a:spLocks noGrp="1"/>
          </p:cNvSpPr>
          <p:nvPr>
            <p:ph type="body" sz="quarter" idx="12" hasCustomPrompt="1"/>
          </p:nvPr>
        </p:nvSpPr>
        <p:spPr>
          <a:xfrm>
            <a:off x="469900" y="4251439"/>
            <a:ext cx="4228627" cy="298450"/>
          </a:xfrm>
        </p:spPr>
        <p:txBody>
          <a:bodyPr/>
          <a:lstStyle>
            <a:lvl1pPr>
              <a:defRPr sz="2000">
                <a:solidFill>
                  <a:schemeClr val="tx2"/>
                </a:solidFill>
              </a:defRPr>
            </a:lvl1pPr>
            <a:lvl2pPr marL="0" indent="0">
              <a:buNone/>
              <a:defRPr/>
            </a:lvl2pPr>
          </a:lstStyle>
          <a:p>
            <a:pPr lvl="0"/>
            <a:r>
              <a:rPr lang="en-US" dirty="0"/>
              <a:t>Enter presenter name here</a:t>
            </a:r>
          </a:p>
        </p:txBody>
      </p:sp>
      <p:sp>
        <p:nvSpPr>
          <p:cNvPr id="23" name="Text Placeholder 21">
            <a:extLst>
              <a:ext uri="{FF2B5EF4-FFF2-40B4-BE49-F238E27FC236}">
                <a16:creationId xmlns:a16="http://schemas.microsoft.com/office/drawing/2014/main" xmlns="" id="{A19B90BF-297C-459E-9E3B-FC8EB9FB7B23}"/>
              </a:ext>
            </a:extLst>
          </p:cNvPr>
          <p:cNvSpPr>
            <a:spLocks noGrp="1"/>
          </p:cNvSpPr>
          <p:nvPr>
            <p:ph type="body" sz="quarter" idx="13" hasCustomPrompt="1"/>
          </p:nvPr>
        </p:nvSpPr>
        <p:spPr>
          <a:xfrm>
            <a:off x="469900" y="4745026"/>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Date:</a:t>
            </a:r>
          </a:p>
        </p:txBody>
      </p:sp>
      <p:cxnSp>
        <p:nvCxnSpPr>
          <p:cNvPr id="24" name="Straight Connector 16">
            <a:extLst>
              <a:ext uri="{FF2B5EF4-FFF2-40B4-BE49-F238E27FC236}">
                <a16:creationId xmlns:a16="http://schemas.microsoft.com/office/drawing/2014/main" xmlns="" id="{1BD03826-AADE-4A9A-8BCD-F315DFF00855}"/>
              </a:ext>
            </a:extLst>
          </p:cNvPr>
          <p:cNvCxnSpPr/>
          <p:nvPr userDrawn="1"/>
        </p:nvCxnSpPr>
        <p:spPr>
          <a:xfrm>
            <a:off x="622722" y="3664562"/>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sp>
        <p:nvSpPr>
          <p:cNvPr id="25" name="Text Placeholder 26">
            <a:extLst>
              <a:ext uri="{FF2B5EF4-FFF2-40B4-BE49-F238E27FC236}">
                <a16:creationId xmlns:a16="http://schemas.microsoft.com/office/drawing/2014/main" xmlns="" id="{5D737FD1-153C-40A4-B179-3A6CF5A58061}"/>
              </a:ext>
            </a:extLst>
          </p:cNvPr>
          <p:cNvSpPr>
            <a:spLocks noGrp="1"/>
          </p:cNvSpPr>
          <p:nvPr>
            <p:ph type="body" sz="quarter" idx="16" hasCustomPrompt="1"/>
          </p:nvPr>
        </p:nvSpPr>
        <p:spPr>
          <a:xfrm>
            <a:off x="685451" y="998538"/>
            <a:ext cx="2699100" cy="859282"/>
          </a:xfrm>
          <a:blipFill>
            <a:blip r:embed="rId4" cstate="screen">
              <a:extLst>
                <a:ext uri="{28A0092B-C50C-407E-A947-70E740481C1C}">
                  <a14:useLocalDpi xmlns:a14="http://schemas.microsoft.com/office/drawing/2010/main"/>
                </a:ext>
              </a:extLst>
            </a:blip>
            <a:stretch>
              <a:fillRect/>
            </a:stretch>
          </a:blipFill>
        </p:spPr>
        <p:txBody>
          <a:bodyPr/>
          <a:lstStyle>
            <a:lvl1pPr>
              <a:defRPr/>
            </a:lvl1pPr>
            <a:lvl2pPr marL="0" indent="0">
              <a:buNone/>
              <a:defRPr/>
            </a:lvl2pPr>
          </a:lstStyle>
          <a:p>
            <a:pPr lvl="0"/>
            <a:r>
              <a:rPr lang="en-US" dirty="0"/>
              <a:t> </a:t>
            </a:r>
          </a:p>
        </p:txBody>
      </p:sp>
    </p:spTree>
    <p:custDataLst>
      <p:tags r:id="rId1"/>
    </p:custDataLst>
    <p:extLst>
      <p:ext uri="{BB962C8B-B14F-4D97-AF65-F5344CB8AC3E}">
        <p14:creationId xmlns:p14="http://schemas.microsoft.com/office/powerpoint/2010/main" val="320674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x Icons with Full Image">
    <p:bg>
      <p:bgRef idx="1001">
        <a:schemeClr val="bg2"/>
      </p:bgRef>
    </p:bg>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xmlns="" id="{63400151-5A31-48E6-AE91-83F20698D7DD}"/>
              </a:ext>
            </a:extLst>
          </p:cNvPr>
          <p:cNvSpPr>
            <a:spLocks noGrp="1"/>
          </p:cNvSpPr>
          <p:nvPr>
            <p:ph type="body" sz="quarter" idx="14" hasCustomPrompt="1"/>
          </p:nvPr>
        </p:nvSpPr>
        <p:spPr>
          <a:xfrm>
            <a:off x="0" y="0"/>
            <a:ext cx="12192000" cy="6858000"/>
          </a:xfrm>
          <a:solidFill>
            <a:schemeClr val="bg2">
              <a:alpha val="75000"/>
            </a:schemeClr>
          </a:solidFill>
        </p:spPr>
        <p:txBody>
          <a:bodyPr/>
          <a:lstStyle>
            <a:lvl1pPr>
              <a:defRPr/>
            </a:lvl1pPr>
          </a:lstStyle>
          <a:p>
            <a:pPr lvl="0"/>
            <a:r>
              <a:rPr lang="en-GB" dirty="0"/>
              <a:t> </a:t>
            </a:r>
          </a:p>
        </p:txBody>
      </p:sp>
      <p:sp>
        <p:nvSpPr>
          <p:cNvPr id="26" name="Title 1">
            <a:extLst>
              <a:ext uri="{FF2B5EF4-FFF2-40B4-BE49-F238E27FC236}">
                <a16:creationId xmlns:a16="http://schemas.microsoft.com/office/drawing/2014/main" xmlns="" id="{14A12150-29CD-4667-9F70-E90A395D97E1}"/>
              </a:ext>
            </a:extLst>
          </p:cNvPr>
          <p:cNvSpPr>
            <a:spLocks noGrp="1"/>
          </p:cNvSpPr>
          <p:nvPr>
            <p:ph type="title" hasCustomPrompt="1"/>
          </p:nvPr>
        </p:nvSpPr>
        <p:spPr>
          <a:xfrm>
            <a:off x="471484" y="365125"/>
            <a:ext cx="10882316" cy="1325563"/>
          </a:xfrm>
        </p:spPr>
        <p:txBody>
          <a:bodyPr/>
          <a:lstStyle>
            <a:lvl1pPr>
              <a:defRPr>
                <a:solidFill>
                  <a:schemeClr val="tx2"/>
                </a:solidFill>
              </a:defRPr>
            </a:lvl1pPr>
          </a:lstStyle>
          <a:p>
            <a:r>
              <a:rPr lang="en-US" dirty="0"/>
              <a:t>Enter title here</a:t>
            </a:r>
            <a:endParaRPr lang="en-GB" dirty="0"/>
          </a:p>
        </p:txBody>
      </p:sp>
      <p:sp>
        <p:nvSpPr>
          <p:cNvPr id="27" name="Picture Placeholder 7">
            <a:extLst>
              <a:ext uri="{FF2B5EF4-FFF2-40B4-BE49-F238E27FC236}">
                <a16:creationId xmlns:a16="http://schemas.microsoft.com/office/drawing/2014/main" xmlns="" id="{30043F55-9F4A-4FD5-BD72-0FD4F7F29F5F}"/>
              </a:ext>
            </a:extLst>
          </p:cNvPr>
          <p:cNvSpPr>
            <a:spLocks noGrp="1"/>
          </p:cNvSpPr>
          <p:nvPr>
            <p:ph type="pic" sz="quarter" idx="13"/>
          </p:nvPr>
        </p:nvSpPr>
        <p:spPr>
          <a:xfrm>
            <a:off x="0" y="0"/>
            <a:ext cx="12192000" cy="6858000"/>
          </a:xfrm>
        </p:spPr>
        <p:txBody>
          <a:bodyPr/>
          <a:lstStyle>
            <a:lvl1pPr algn="ctr">
              <a:defRPr>
                <a:solidFill>
                  <a:schemeClr val="tx1"/>
                </a:solidFill>
              </a:defRPr>
            </a:lvl1pPr>
          </a:lstStyle>
          <a:p>
            <a:r>
              <a:rPr lang="en-US" dirty="0"/>
              <a:t>Click icon to add picture</a:t>
            </a:r>
            <a:endParaRPr lang="en-GB" dirty="0"/>
          </a:p>
        </p:txBody>
      </p:sp>
      <p:sp>
        <p:nvSpPr>
          <p:cNvPr id="30" name="Picture Placeholder 11">
            <a:extLst>
              <a:ext uri="{FF2B5EF4-FFF2-40B4-BE49-F238E27FC236}">
                <a16:creationId xmlns:a16="http://schemas.microsoft.com/office/drawing/2014/main" xmlns="" id="{421992D4-3CEF-46B1-8025-13B289D67D20}"/>
              </a:ext>
            </a:extLst>
          </p:cNvPr>
          <p:cNvSpPr>
            <a:spLocks noGrp="1"/>
          </p:cNvSpPr>
          <p:nvPr>
            <p:ph type="pic" sz="quarter" idx="15" hasCustomPrompt="1"/>
          </p:nvPr>
        </p:nvSpPr>
        <p:spPr>
          <a:xfrm>
            <a:off x="582214" y="2371725"/>
            <a:ext cx="914400" cy="914400"/>
          </a:xfrm>
        </p:spPr>
        <p:txBody>
          <a:bodyPr/>
          <a:lstStyle>
            <a:lvl1pPr algn="ctr">
              <a:defRPr>
                <a:solidFill>
                  <a:schemeClr val="tx1"/>
                </a:solidFill>
              </a:defRPr>
            </a:lvl1pPr>
          </a:lstStyle>
          <a:p>
            <a:r>
              <a:rPr lang="en-GB" dirty="0"/>
              <a:t>Icon</a:t>
            </a:r>
          </a:p>
        </p:txBody>
      </p:sp>
      <p:sp>
        <p:nvSpPr>
          <p:cNvPr id="31" name="Picture Placeholder 11">
            <a:extLst>
              <a:ext uri="{FF2B5EF4-FFF2-40B4-BE49-F238E27FC236}">
                <a16:creationId xmlns:a16="http://schemas.microsoft.com/office/drawing/2014/main" xmlns="" id="{11A94AAF-0137-4F29-9CC4-AE89AC9231A7}"/>
              </a:ext>
            </a:extLst>
          </p:cNvPr>
          <p:cNvSpPr>
            <a:spLocks noGrp="1"/>
          </p:cNvSpPr>
          <p:nvPr>
            <p:ph type="pic" sz="quarter" idx="16" hasCustomPrompt="1"/>
          </p:nvPr>
        </p:nvSpPr>
        <p:spPr>
          <a:xfrm>
            <a:off x="3330177" y="2371725"/>
            <a:ext cx="914400" cy="914400"/>
          </a:xfrm>
        </p:spPr>
        <p:txBody>
          <a:bodyPr/>
          <a:lstStyle>
            <a:lvl1pPr algn="ctr">
              <a:defRPr>
                <a:solidFill>
                  <a:schemeClr val="tx1"/>
                </a:solidFill>
              </a:defRPr>
            </a:lvl1pPr>
          </a:lstStyle>
          <a:p>
            <a:r>
              <a:rPr lang="en-GB" dirty="0"/>
              <a:t>Icon</a:t>
            </a:r>
          </a:p>
        </p:txBody>
      </p:sp>
      <p:sp>
        <p:nvSpPr>
          <p:cNvPr id="32" name="Picture Placeholder 11">
            <a:extLst>
              <a:ext uri="{FF2B5EF4-FFF2-40B4-BE49-F238E27FC236}">
                <a16:creationId xmlns:a16="http://schemas.microsoft.com/office/drawing/2014/main" xmlns="" id="{AEBBD16E-6552-4919-9E47-8C2EAAA32A18}"/>
              </a:ext>
            </a:extLst>
          </p:cNvPr>
          <p:cNvSpPr>
            <a:spLocks noGrp="1"/>
          </p:cNvSpPr>
          <p:nvPr>
            <p:ph type="pic" sz="quarter" idx="17" hasCustomPrompt="1"/>
          </p:nvPr>
        </p:nvSpPr>
        <p:spPr>
          <a:xfrm>
            <a:off x="6078140" y="2371725"/>
            <a:ext cx="914400" cy="914400"/>
          </a:xfrm>
        </p:spPr>
        <p:txBody>
          <a:bodyPr/>
          <a:lstStyle>
            <a:lvl1pPr algn="ctr">
              <a:defRPr>
                <a:solidFill>
                  <a:schemeClr val="tx1"/>
                </a:solidFill>
              </a:defRPr>
            </a:lvl1pPr>
          </a:lstStyle>
          <a:p>
            <a:r>
              <a:rPr lang="en-GB" dirty="0"/>
              <a:t>Icon</a:t>
            </a:r>
          </a:p>
        </p:txBody>
      </p:sp>
      <p:sp>
        <p:nvSpPr>
          <p:cNvPr id="33" name="Picture Placeholder 11">
            <a:extLst>
              <a:ext uri="{FF2B5EF4-FFF2-40B4-BE49-F238E27FC236}">
                <a16:creationId xmlns:a16="http://schemas.microsoft.com/office/drawing/2014/main" xmlns="" id="{A47BF9D4-6F29-4201-99BC-CE3322440C19}"/>
              </a:ext>
            </a:extLst>
          </p:cNvPr>
          <p:cNvSpPr>
            <a:spLocks noGrp="1"/>
          </p:cNvSpPr>
          <p:nvPr>
            <p:ph type="pic" sz="quarter" idx="18" hasCustomPrompt="1"/>
          </p:nvPr>
        </p:nvSpPr>
        <p:spPr>
          <a:xfrm>
            <a:off x="8826103" y="2371725"/>
            <a:ext cx="914400" cy="914400"/>
          </a:xfrm>
        </p:spPr>
        <p:txBody>
          <a:bodyPr/>
          <a:lstStyle>
            <a:lvl1pPr algn="ctr">
              <a:defRPr>
                <a:solidFill>
                  <a:schemeClr val="tx1"/>
                </a:solidFill>
              </a:defRPr>
            </a:lvl1pPr>
          </a:lstStyle>
          <a:p>
            <a:r>
              <a:rPr lang="en-GB" dirty="0"/>
              <a:t>Icon</a:t>
            </a:r>
          </a:p>
        </p:txBody>
      </p:sp>
      <p:sp>
        <p:nvSpPr>
          <p:cNvPr id="34" name="Text Placeholder 16">
            <a:extLst>
              <a:ext uri="{FF2B5EF4-FFF2-40B4-BE49-F238E27FC236}">
                <a16:creationId xmlns:a16="http://schemas.microsoft.com/office/drawing/2014/main" xmlns="" id="{C6936667-9BBC-41C5-8340-254264208DAF}"/>
              </a:ext>
            </a:extLst>
          </p:cNvPr>
          <p:cNvSpPr>
            <a:spLocks noGrp="1"/>
          </p:cNvSpPr>
          <p:nvPr>
            <p:ph type="body" sz="quarter" idx="19" hasCustomPrompt="1"/>
          </p:nvPr>
        </p:nvSpPr>
        <p:spPr>
          <a:xfrm>
            <a:off x="471484" y="3509959"/>
            <a:ext cx="2294336" cy="614363"/>
          </a:xfrm>
        </p:spPr>
        <p:txBody>
          <a:bodyPr/>
          <a:lstStyle>
            <a:lvl1pPr>
              <a:defRPr>
                <a:solidFill>
                  <a:schemeClr val="accent2"/>
                </a:solidFill>
                <a:latin typeface="+mj-lt"/>
              </a:defRPr>
            </a:lvl1pPr>
          </a:lstStyle>
          <a:p>
            <a:pPr lvl="0"/>
            <a:r>
              <a:rPr lang="en-US" dirty="0"/>
              <a:t>Enter text here</a:t>
            </a:r>
            <a:endParaRPr lang="en-GB" dirty="0"/>
          </a:p>
        </p:txBody>
      </p:sp>
      <p:sp>
        <p:nvSpPr>
          <p:cNvPr id="35" name="Text Placeholder 16">
            <a:extLst>
              <a:ext uri="{FF2B5EF4-FFF2-40B4-BE49-F238E27FC236}">
                <a16:creationId xmlns:a16="http://schemas.microsoft.com/office/drawing/2014/main" xmlns="" id="{B3770DF6-7C42-445E-A7DF-2D6018986A24}"/>
              </a:ext>
            </a:extLst>
          </p:cNvPr>
          <p:cNvSpPr>
            <a:spLocks noGrp="1"/>
          </p:cNvSpPr>
          <p:nvPr>
            <p:ph type="body" sz="quarter" idx="20" hasCustomPrompt="1"/>
          </p:nvPr>
        </p:nvSpPr>
        <p:spPr>
          <a:xfrm>
            <a:off x="3237304" y="3509959"/>
            <a:ext cx="2294336" cy="614363"/>
          </a:xfrm>
        </p:spPr>
        <p:txBody>
          <a:bodyPr/>
          <a:lstStyle>
            <a:lvl1pPr>
              <a:defRPr>
                <a:solidFill>
                  <a:schemeClr val="accent2"/>
                </a:solidFill>
                <a:latin typeface="+mj-lt"/>
              </a:defRPr>
            </a:lvl1pPr>
          </a:lstStyle>
          <a:p>
            <a:pPr lvl="0"/>
            <a:r>
              <a:rPr lang="en-US" dirty="0"/>
              <a:t>Enter text here</a:t>
            </a:r>
            <a:endParaRPr lang="en-GB" dirty="0"/>
          </a:p>
        </p:txBody>
      </p:sp>
      <p:sp>
        <p:nvSpPr>
          <p:cNvPr id="36" name="Text Placeholder 16">
            <a:extLst>
              <a:ext uri="{FF2B5EF4-FFF2-40B4-BE49-F238E27FC236}">
                <a16:creationId xmlns:a16="http://schemas.microsoft.com/office/drawing/2014/main" xmlns="" id="{81BD9847-27AE-4229-8DDD-D3CECD6AEE33}"/>
              </a:ext>
            </a:extLst>
          </p:cNvPr>
          <p:cNvSpPr>
            <a:spLocks noGrp="1"/>
          </p:cNvSpPr>
          <p:nvPr>
            <p:ph type="body" sz="quarter" idx="21" hasCustomPrompt="1"/>
          </p:nvPr>
        </p:nvSpPr>
        <p:spPr>
          <a:xfrm>
            <a:off x="6003124" y="3509959"/>
            <a:ext cx="2294336" cy="614363"/>
          </a:xfrm>
        </p:spPr>
        <p:txBody>
          <a:bodyPr/>
          <a:lstStyle>
            <a:lvl1pPr>
              <a:defRPr>
                <a:solidFill>
                  <a:schemeClr val="accent2"/>
                </a:solidFill>
                <a:latin typeface="+mj-lt"/>
              </a:defRPr>
            </a:lvl1pPr>
          </a:lstStyle>
          <a:p>
            <a:pPr lvl="0"/>
            <a:r>
              <a:rPr lang="en-US" dirty="0"/>
              <a:t>Enter text here</a:t>
            </a:r>
            <a:endParaRPr lang="en-GB" dirty="0"/>
          </a:p>
        </p:txBody>
      </p:sp>
      <p:sp>
        <p:nvSpPr>
          <p:cNvPr id="37" name="Text Placeholder 16">
            <a:extLst>
              <a:ext uri="{FF2B5EF4-FFF2-40B4-BE49-F238E27FC236}">
                <a16:creationId xmlns:a16="http://schemas.microsoft.com/office/drawing/2014/main" xmlns="" id="{491A251D-788B-4FF2-A0F3-2058437AF3AE}"/>
              </a:ext>
            </a:extLst>
          </p:cNvPr>
          <p:cNvSpPr>
            <a:spLocks noGrp="1"/>
          </p:cNvSpPr>
          <p:nvPr>
            <p:ph type="body" sz="quarter" idx="22" hasCustomPrompt="1"/>
          </p:nvPr>
        </p:nvSpPr>
        <p:spPr>
          <a:xfrm>
            <a:off x="8768944" y="3509959"/>
            <a:ext cx="2294336" cy="614363"/>
          </a:xfrm>
        </p:spPr>
        <p:txBody>
          <a:bodyPr/>
          <a:lstStyle>
            <a:lvl1pPr>
              <a:defRPr>
                <a:solidFill>
                  <a:schemeClr val="accent2"/>
                </a:solidFill>
                <a:latin typeface="+mj-lt"/>
              </a:defRPr>
            </a:lvl1pPr>
          </a:lstStyle>
          <a:p>
            <a:pPr lvl="0"/>
            <a:r>
              <a:rPr lang="en-US" dirty="0"/>
              <a:t>Enter text here</a:t>
            </a:r>
            <a:endParaRPr lang="en-GB" dirty="0"/>
          </a:p>
        </p:txBody>
      </p:sp>
      <p:sp>
        <p:nvSpPr>
          <p:cNvPr id="38" name="Text Placeholder 21">
            <a:extLst>
              <a:ext uri="{FF2B5EF4-FFF2-40B4-BE49-F238E27FC236}">
                <a16:creationId xmlns:a16="http://schemas.microsoft.com/office/drawing/2014/main" xmlns="" id="{256EBAA5-40A1-4572-B8F6-896185D3846E}"/>
              </a:ext>
            </a:extLst>
          </p:cNvPr>
          <p:cNvSpPr>
            <a:spLocks noGrp="1"/>
          </p:cNvSpPr>
          <p:nvPr>
            <p:ph type="body" sz="quarter" idx="23" hasCustomPrompt="1"/>
          </p:nvPr>
        </p:nvSpPr>
        <p:spPr>
          <a:xfrm>
            <a:off x="471484" y="4124322"/>
            <a:ext cx="2294336" cy="1304928"/>
          </a:xfrm>
        </p:spPr>
        <p:txBody>
          <a:bodyPr/>
          <a:lstStyle>
            <a:lvl1pPr>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Text Placeholder 21">
            <a:extLst>
              <a:ext uri="{FF2B5EF4-FFF2-40B4-BE49-F238E27FC236}">
                <a16:creationId xmlns:a16="http://schemas.microsoft.com/office/drawing/2014/main" xmlns="" id="{DC30CE52-487E-476D-A82B-6C726AC3CD8B}"/>
              </a:ext>
            </a:extLst>
          </p:cNvPr>
          <p:cNvSpPr>
            <a:spLocks noGrp="1"/>
          </p:cNvSpPr>
          <p:nvPr>
            <p:ph type="body" sz="quarter" idx="24" hasCustomPrompt="1"/>
          </p:nvPr>
        </p:nvSpPr>
        <p:spPr>
          <a:xfrm>
            <a:off x="3237304" y="4124322"/>
            <a:ext cx="2294336" cy="1304928"/>
          </a:xfrm>
        </p:spPr>
        <p:txBody>
          <a:bodyPr/>
          <a:lstStyle>
            <a:lvl1pPr>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0" name="Text Placeholder 21">
            <a:extLst>
              <a:ext uri="{FF2B5EF4-FFF2-40B4-BE49-F238E27FC236}">
                <a16:creationId xmlns:a16="http://schemas.microsoft.com/office/drawing/2014/main" xmlns="" id="{B714D680-1CFF-4441-8562-D712C7CDBDD2}"/>
              </a:ext>
            </a:extLst>
          </p:cNvPr>
          <p:cNvSpPr>
            <a:spLocks noGrp="1"/>
          </p:cNvSpPr>
          <p:nvPr>
            <p:ph type="body" sz="quarter" idx="25" hasCustomPrompt="1"/>
          </p:nvPr>
        </p:nvSpPr>
        <p:spPr>
          <a:xfrm>
            <a:off x="6003124" y="4124322"/>
            <a:ext cx="2294336" cy="1304928"/>
          </a:xfrm>
        </p:spPr>
        <p:txBody>
          <a:bodyPr/>
          <a:lstStyle>
            <a:lvl1pPr>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Text Placeholder 21">
            <a:extLst>
              <a:ext uri="{FF2B5EF4-FFF2-40B4-BE49-F238E27FC236}">
                <a16:creationId xmlns:a16="http://schemas.microsoft.com/office/drawing/2014/main" xmlns="" id="{AAB8B51F-F86F-459A-81C7-B8990485EB9C}"/>
              </a:ext>
            </a:extLst>
          </p:cNvPr>
          <p:cNvSpPr>
            <a:spLocks noGrp="1"/>
          </p:cNvSpPr>
          <p:nvPr>
            <p:ph type="body" sz="quarter" idx="26" hasCustomPrompt="1"/>
          </p:nvPr>
        </p:nvSpPr>
        <p:spPr>
          <a:xfrm>
            <a:off x="8768944" y="4124322"/>
            <a:ext cx="2294336" cy="1304928"/>
          </a:xfrm>
        </p:spPr>
        <p:txBody>
          <a:bodyPr/>
          <a:lstStyle>
            <a:lvl1pPr>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2" name="Text Placeholder 63">
            <a:extLst>
              <a:ext uri="{FF2B5EF4-FFF2-40B4-BE49-F238E27FC236}">
                <a16:creationId xmlns:a16="http://schemas.microsoft.com/office/drawing/2014/main" xmlns="" id="{4192B2FD-5275-400F-9E1F-87E3519C24CA}"/>
              </a:ext>
            </a:extLst>
          </p:cNvPr>
          <p:cNvSpPr>
            <a:spLocks noGrp="1"/>
          </p:cNvSpPr>
          <p:nvPr>
            <p:ph type="body" sz="quarter" idx="34" hasCustomPrompt="1"/>
          </p:nvPr>
        </p:nvSpPr>
        <p:spPr>
          <a:xfrm>
            <a:off x="11478987" y="6036217"/>
            <a:ext cx="275184" cy="503987"/>
          </a:xfrm>
          <a:blipFill dpi="0" rotWithShape="1">
            <a:blip r:embed="rId3"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43" name="Footer Placeholder 3">
            <a:extLst>
              <a:ext uri="{FF2B5EF4-FFF2-40B4-BE49-F238E27FC236}">
                <a16:creationId xmlns:a16="http://schemas.microsoft.com/office/drawing/2014/main" xmlns="" id="{883F23C6-73B4-439A-9D18-95A93449D525}"/>
              </a:ext>
            </a:extLst>
          </p:cNvPr>
          <p:cNvSpPr>
            <a:spLocks noGrp="1"/>
          </p:cNvSpPr>
          <p:nvPr>
            <p:ph type="ftr" sz="quarter" idx="36"/>
          </p:nvPr>
        </p:nvSpPr>
        <p:spPr>
          <a:xfrm>
            <a:off x="943670" y="6108528"/>
            <a:ext cx="7219950" cy="365125"/>
          </a:xfrm>
        </p:spPr>
        <p:txBody>
          <a:bodyPr/>
          <a:lstStyle>
            <a:lvl1pPr>
              <a:defRPr>
                <a:solidFill>
                  <a:schemeClr val="tx2">
                    <a:lumMod val="65000"/>
                  </a:schemeClr>
                </a:solidFill>
              </a:defRPr>
            </a:lvl1pPr>
          </a:lstStyle>
          <a:p>
            <a:endParaRPr lang="en-GB" dirty="0"/>
          </a:p>
        </p:txBody>
      </p:sp>
      <p:sp>
        <p:nvSpPr>
          <p:cNvPr id="44" name="Slide Number Placeholder 4">
            <a:extLst>
              <a:ext uri="{FF2B5EF4-FFF2-40B4-BE49-F238E27FC236}">
                <a16:creationId xmlns:a16="http://schemas.microsoft.com/office/drawing/2014/main" xmlns="" id="{81AB5007-567C-4058-862D-C24DCC11084B}"/>
              </a:ext>
            </a:extLst>
          </p:cNvPr>
          <p:cNvSpPr>
            <a:spLocks noGrp="1"/>
          </p:cNvSpPr>
          <p:nvPr>
            <p:ph type="sldNum" sz="quarter" idx="37"/>
          </p:nvPr>
        </p:nvSpPr>
        <p:spPr>
          <a:xfrm>
            <a:off x="588860" y="6109073"/>
            <a:ext cx="354810" cy="365125"/>
          </a:xfrm>
        </p:spPr>
        <p:txBody>
          <a:bodyPr/>
          <a:lstStyle>
            <a:lvl1pPr>
              <a:defRPr>
                <a:solidFill>
                  <a:schemeClr val="tx2"/>
                </a:solidFill>
              </a:defRPr>
            </a:lvl1p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372084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Text 2x Columns">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135B3F1F-3B72-4B0D-B4C9-B578739D2173}"/>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3" name="Text Placeholder 12">
            <a:extLst>
              <a:ext uri="{FF2B5EF4-FFF2-40B4-BE49-F238E27FC236}">
                <a16:creationId xmlns:a16="http://schemas.microsoft.com/office/drawing/2014/main" xmlns="" id="{D722BA86-2929-449B-B877-5CDBA8645E09}"/>
              </a:ext>
            </a:extLst>
          </p:cNvPr>
          <p:cNvSpPr>
            <a:spLocks noGrp="1"/>
          </p:cNvSpPr>
          <p:nvPr>
            <p:ph type="body" sz="quarter" idx="13" hasCustomPrompt="1"/>
          </p:nvPr>
        </p:nvSpPr>
        <p:spPr>
          <a:xfrm>
            <a:off x="469899" y="1184324"/>
            <a:ext cx="5321300" cy="1673200"/>
          </a:xfrm>
        </p:spPr>
        <p:txBody>
          <a:bodyPr numCol="1" spcCol="288000"/>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xmlns="" id="{49D5B651-B085-4C7B-9ACB-799017DCCC29}"/>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xmlns="" id="{4158856C-D873-4C30-9BB5-986A8DB65E08}"/>
              </a:ext>
            </a:extLst>
          </p:cNvPr>
          <p:cNvSpPr>
            <a:spLocks noGrp="1"/>
          </p:cNvSpPr>
          <p:nvPr>
            <p:ph type="sldNum" sz="quarter" idx="16"/>
          </p:nvPr>
        </p:nvSpPr>
        <p:spPr/>
        <p:txBody>
          <a:bodyPr/>
          <a:lstStyle/>
          <a:p>
            <a:fld id="{8EBA40CB-9C29-420E-935B-82B45E243808}" type="slidenum">
              <a:rPr lang="en-GB" smtClean="0"/>
              <a:pPr/>
              <a:t>‹#›</a:t>
            </a:fld>
            <a:endParaRPr lang="en-GB" dirty="0"/>
          </a:p>
        </p:txBody>
      </p:sp>
      <p:sp>
        <p:nvSpPr>
          <p:cNvPr id="10" name="Title 1">
            <a:extLst>
              <a:ext uri="{FF2B5EF4-FFF2-40B4-BE49-F238E27FC236}">
                <a16:creationId xmlns:a16="http://schemas.microsoft.com/office/drawing/2014/main" xmlns="" id="{588D8F3D-6FDD-47BD-A891-5B59570B0D1B}"/>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sp>
        <p:nvSpPr>
          <p:cNvPr id="19" name="Text Placeholder 5">
            <a:extLst>
              <a:ext uri="{FF2B5EF4-FFF2-40B4-BE49-F238E27FC236}">
                <a16:creationId xmlns:a16="http://schemas.microsoft.com/office/drawing/2014/main" xmlns="" id="{EB881511-E36C-4CE3-AD2B-ECEAA25A2AC9}"/>
              </a:ext>
            </a:extLst>
          </p:cNvPr>
          <p:cNvSpPr>
            <a:spLocks noGrp="1"/>
          </p:cNvSpPr>
          <p:nvPr>
            <p:ph type="body" sz="quarter" idx="14" hasCustomPrompt="1"/>
          </p:nvPr>
        </p:nvSpPr>
        <p:spPr>
          <a:xfrm>
            <a:off x="469900" y="2951970"/>
            <a:ext cx="5321300" cy="2991630"/>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5">
            <a:extLst>
              <a:ext uri="{FF2B5EF4-FFF2-40B4-BE49-F238E27FC236}">
                <a16:creationId xmlns:a16="http://schemas.microsoft.com/office/drawing/2014/main" xmlns="" id="{359DF538-0785-429F-B1AE-E6C836AF5CE9}"/>
              </a:ext>
            </a:extLst>
          </p:cNvPr>
          <p:cNvSpPr>
            <a:spLocks noGrp="1"/>
          </p:cNvSpPr>
          <p:nvPr>
            <p:ph type="body" sz="quarter" idx="17" hasCustomPrompt="1"/>
          </p:nvPr>
        </p:nvSpPr>
        <p:spPr>
          <a:xfrm>
            <a:off x="6032499" y="1184324"/>
            <a:ext cx="5321300" cy="4759276"/>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1" name="Picture 7">
            <a:extLst>
              <a:ext uri="{FF2B5EF4-FFF2-40B4-BE49-F238E27FC236}">
                <a16:creationId xmlns:a16="http://schemas.microsoft.com/office/drawing/2014/main" xmlns="" id="{400BEF50-1D1B-448E-8D53-6C6C2F620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pic>
        <p:nvPicPr>
          <p:cNvPr id="12" name="Picture 15">
            <a:extLst>
              <a:ext uri="{FF2B5EF4-FFF2-40B4-BE49-F238E27FC236}">
                <a16:creationId xmlns:a16="http://schemas.microsoft.com/office/drawing/2014/main" xmlns="" id="{E472D3A3-DC50-4EE0-B2E0-943104E958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345743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3" name="Text Placeholder 12">
            <a:extLst>
              <a:ext uri="{FF2B5EF4-FFF2-40B4-BE49-F238E27FC236}">
                <a16:creationId xmlns:a16="http://schemas.microsoft.com/office/drawing/2014/main" xmlns="" id="{D722BA86-2929-449B-B877-5CDBA8645E09}"/>
              </a:ext>
            </a:extLst>
          </p:cNvPr>
          <p:cNvSpPr>
            <a:spLocks noGrp="1"/>
          </p:cNvSpPr>
          <p:nvPr>
            <p:ph type="body" sz="quarter" idx="13" hasCustomPrompt="1"/>
          </p:nvPr>
        </p:nvSpPr>
        <p:spPr>
          <a:xfrm>
            <a:off x="469900" y="1183779"/>
            <a:ext cx="10883900" cy="1624133"/>
          </a:xfrm>
        </p:spPr>
        <p:txBody>
          <a:bodyPr numCol="1" spcCol="288000"/>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5">
            <a:extLst>
              <a:ext uri="{FF2B5EF4-FFF2-40B4-BE49-F238E27FC236}">
                <a16:creationId xmlns:a16="http://schemas.microsoft.com/office/drawing/2014/main" xmlns="" id="{2AE01E8C-30FA-4589-A2C1-314994B8FF8C}"/>
              </a:ext>
            </a:extLst>
          </p:cNvPr>
          <p:cNvSpPr>
            <a:spLocks noGrp="1"/>
          </p:cNvSpPr>
          <p:nvPr>
            <p:ph type="body" sz="quarter" idx="14" hasCustomPrompt="1"/>
          </p:nvPr>
        </p:nvSpPr>
        <p:spPr>
          <a:xfrm>
            <a:off x="469900" y="2951970"/>
            <a:ext cx="10879134" cy="2591580"/>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p:txBody>
          <a:bodyPr/>
          <a:lstStyle/>
          <a:p>
            <a:endParaRPr lang="en-GB" dirty="0"/>
          </a:p>
        </p:txBody>
      </p:sp>
      <p:sp>
        <p:nvSpPr>
          <p:cNvPr id="7"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p:txBody>
          <a:bodyPr/>
          <a:lstStyle/>
          <a:p>
            <a:fld id="{8EBA40CB-9C29-420E-935B-82B45E243808}" type="slidenum">
              <a:rPr lang="en-GB" smtClean="0"/>
              <a:pPr/>
              <a:t>‹#›</a:t>
            </a:fld>
            <a:endParaRPr lang="en-GB" dirty="0"/>
          </a:p>
        </p:txBody>
      </p:sp>
      <p:sp>
        <p:nvSpPr>
          <p:cNvPr id="9"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pic>
        <p:nvPicPr>
          <p:cNvPr id="11" name="Picture 7">
            <a:extLst>
              <a:ext uri="{FF2B5EF4-FFF2-40B4-BE49-F238E27FC236}">
                <a16:creationId xmlns:a16="http://schemas.microsoft.com/office/drawing/2014/main" xmlns="" id="{400BEF50-1D1B-448E-8D53-6C6C2F620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pic>
        <p:nvPicPr>
          <p:cNvPr id="12" name="Picture 15">
            <a:extLst>
              <a:ext uri="{FF2B5EF4-FFF2-40B4-BE49-F238E27FC236}">
                <a16:creationId xmlns:a16="http://schemas.microsoft.com/office/drawing/2014/main" xmlns="" id="{E472D3A3-DC50-4EE0-B2E0-943104E958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40178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
        <p:nvSpPr>
          <p:cNvPr id="13"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4" name="Text Placeholder 12">
            <a:extLst>
              <a:ext uri="{FF2B5EF4-FFF2-40B4-BE49-F238E27FC236}">
                <a16:creationId xmlns:a16="http://schemas.microsoft.com/office/drawing/2014/main" xmlns="" id="{D722BA86-2929-449B-B877-5CDBA8645E09}"/>
              </a:ext>
            </a:extLst>
          </p:cNvPr>
          <p:cNvSpPr>
            <a:spLocks noGrp="1"/>
          </p:cNvSpPr>
          <p:nvPr>
            <p:ph type="body" sz="quarter" idx="13" hasCustomPrompt="1"/>
          </p:nvPr>
        </p:nvSpPr>
        <p:spPr>
          <a:xfrm>
            <a:off x="469900" y="1183779"/>
            <a:ext cx="10883900" cy="1624133"/>
          </a:xfrm>
        </p:spPr>
        <p:txBody>
          <a:bodyPr numCol="1" spcCol="288000"/>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5">
            <a:extLst>
              <a:ext uri="{FF2B5EF4-FFF2-40B4-BE49-F238E27FC236}">
                <a16:creationId xmlns:a16="http://schemas.microsoft.com/office/drawing/2014/main" xmlns="" id="{2AE01E8C-30FA-4589-A2C1-314994B8FF8C}"/>
              </a:ext>
            </a:extLst>
          </p:cNvPr>
          <p:cNvSpPr>
            <a:spLocks noGrp="1"/>
          </p:cNvSpPr>
          <p:nvPr>
            <p:ph type="body" sz="quarter" idx="14" hasCustomPrompt="1"/>
          </p:nvPr>
        </p:nvSpPr>
        <p:spPr>
          <a:xfrm>
            <a:off x="469900" y="2951970"/>
            <a:ext cx="10879134" cy="2591580"/>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8"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19"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a:xfrm>
            <a:off x="943670" y="6108528"/>
            <a:ext cx="7219950" cy="365125"/>
          </a:xfrm>
        </p:spPr>
        <p:txBody>
          <a:bodyPr/>
          <a:lstStyle/>
          <a:p>
            <a:endParaRPr lang="en-GB" dirty="0"/>
          </a:p>
        </p:txBody>
      </p:sp>
      <p:sp>
        <p:nvSpPr>
          <p:cNvPr id="20"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a:xfrm>
            <a:off x="588860" y="6109073"/>
            <a:ext cx="354810" cy="365125"/>
          </a:xfrm>
        </p:spPr>
        <p:txBody>
          <a:bodyPr/>
          <a:lstStyle/>
          <a:p>
            <a:fld id="{8EBA40CB-9C29-420E-935B-82B45E243808}" type="slidenum">
              <a:rPr lang="en-GB" smtClean="0"/>
              <a:pPr/>
              <a:t>‹#›</a:t>
            </a:fld>
            <a:endParaRPr lang="en-GB" dirty="0"/>
          </a:p>
        </p:txBody>
      </p:sp>
      <p:sp>
        <p:nvSpPr>
          <p:cNvPr id="21"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spTree>
    <p:custDataLst>
      <p:tags r:id="rId1"/>
    </p:custDataLst>
    <p:extLst>
      <p:ext uri="{BB962C8B-B14F-4D97-AF65-F5344CB8AC3E}">
        <p14:creationId xmlns:p14="http://schemas.microsoft.com/office/powerpoint/2010/main" val="24511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Table Placeholder 8">
            <a:extLst>
              <a:ext uri="{FF2B5EF4-FFF2-40B4-BE49-F238E27FC236}">
                <a16:creationId xmlns:a16="http://schemas.microsoft.com/office/drawing/2014/main" xmlns="" id="{AE6939BC-4740-454F-AF21-BDCA7B611CE1}"/>
              </a:ext>
            </a:extLst>
          </p:cNvPr>
          <p:cNvSpPr>
            <a:spLocks noGrp="1"/>
          </p:cNvSpPr>
          <p:nvPr>
            <p:ph type="tbl" sz="quarter" idx="35" hasCustomPrompt="1"/>
          </p:nvPr>
        </p:nvSpPr>
        <p:spPr>
          <a:xfrm>
            <a:off x="476249" y="765383"/>
            <a:ext cx="11277921" cy="4393026"/>
          </a:xfrm>
        </p:spPr>
        <p:txBody>
          <a:bodyPr/>
          <a:lstStyle>
            <a:lvl1pPr algn="ctr">
              <a:defRPr>
                <a:solidFill>
                  <a:schemeClr val="tx2"/>
                </a:solidFill>
              </a:defRPr>
            </a:lvl1pPr>
          </a:lstStyle>
          <a:p>
            <a:r>
              <a:rPr lang="en-GB" dirty="0"/>
              <a:t>Click on the icon to insert a table</a:t>
            </a:r>
          </a:p>
        </p:txBody>
      </p:sp>
      <p:sp>
        <p:nvSpPr>
          <p:cNvPr id="4" name="Footer Placeholder 3">
            <a:extLst>
              <a:ext uri="{FF2B5EF4-FFF2-40B4-BE49-F238E27FC236}">
                <a16:creationId xmlns:a16="http://schemas.microsoft.com/office/drawing/2014/main" xmlns="" id="{B5AFCFE9-7E3A-4139-AFA1-B15953B36CC1}"/>
              </a:ext>
            </a:extLst>
          </p:cNvPr>
          <p:cNvSpPr>
            <a:spLocks noGrp="1"/>
          </p:cNvSpPr>
          <p:nvPr>
            <p:ph type="ftr" sz="quarter" idx="37"/>
          </p:nvPr>
        </p:nvSpPr>
        <p:spPr/>
        <p:txBody>
          <a:bodyPr/>
          <a:lstStyle/>
          <a:p>
            <a:endParaRPr lang="en-GB" dirty="0"/>
          </a:p>
        </p:txBody>
      </p:sp>
      <p:sp>
        <p:nvSpPr>
          <p:cNvPr id="5" name="Slide Number Placeholder 4">
            <a:extLst>
              <a:ext uri="{FF2B5EF4-FFF2-40B4-BE49-F238E27FC236}">
                <a16:creationId xmlns:a16="http://schemas.microsoft.com/office/drawing/2014/main" xmlns="" id="{56747392-64D2-4C6A-9853-F690D439AED6}"/>
              </a:ext>
            </a:extLst>
          </p:cNvPr>
          <p:cNvSpPr>
            <a:spLocks noGrp="1"/>
          </p:cNvSpPr>
          <p:nvPr>
            <p:ph type="sldNum" sz="quarter" idx="38"/>
          </p:nvPr>
        </p:nvSpPr>
        <p:spPr/>
        <p:txBody>
          <a:bodyPr/>
          <a:lstStyle/>
          <a:p>
            <a:fld id="{8EBA40CB-9C29-420E-935B-82B45E243808}" type="slidenum">
              <a:rPr lang="en-GB" smtClean="0"/>
              <a:pPr/>
              <a:t>‹#›</a:t>
            </a:fld>
            <a:endParaRPr lang="en-GB" dirty="0"/>
          </a:p>
        </p:txBody>
      </p:sp>
      <p:pic>
        <p:nvPicPr>
          <p:cNvPr id="6" name="Picture 9">
            <a:extLst>
              <a:ext uri="{FF2B5EF4-FFF2-40B4-BE49-F238E27FC236}">
                <a16:creationId xmlns:a16="http://schemas.microsoft.com/office/drawing/2014/main" xmlns="" id="{661FFE7A-AA29-433C-AB94-468A02E83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6398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08289F08-105C-4FC8-8101-18F78F94BE9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xmlns="" id="{19807781-72F7-482E-9A76-C09FCF22AFD5}"/>
              </a:ext>
            </a:extLst>
          </p:cNvPr>
          <p:cNvSpPr>
            <a:spLocks noGrp="1"/>
          </p:cNvSpPr>
          <p:nvPr>
            <p:ph type="sldNum" sz="quarter" idx="12"/>
          </p:nvPr>
        </p:nvSpPr>
        <p:spPr/>
        <p:txBody>
          <a:bodyPr/>
          <a:lstStyle/>
          <a:p>
            <a:fld id="{8EBA40CB-9C29-420E-935B-82B45E243808}" type="slidenum">
              <a:rPr lang="en-GB" smtClean="0"/>
              <a:pPr/>
              <a:t>‹#›</a:t>
            </a:fld>
            <a:endParaRPr lang="en-GB" dirty="0"/>
          </a:p>
        </p:txBody>
      </p:sp>
      <p:sp>
        <p:nvSpPr>
          <p:cNvPr id="9" name="Freeform: Shape 8">
            <a:extLst>
              <a:ext uri="{FF2B5EF4-FFF2-40B4-BE49-F238E27FC236}">
                <a16:creationId xmlns:a16="http://schemas.microsoft.com/office/drawing/2014/main" xmlns="" id="{8F83D53B-68EC-449E-84A5-99F37E4F0C1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pic>
        <p:nvPicPr>
          <p:cNvPr id="10" name="Picture 7">
            <a:extLst>
              <a:ext uri="{FF2B5EF4-FFF2-40B4-BE49-F238E27FC236}">
                <a16:creationId xmlns:a16="http://schemas.microsoft.com/office/drawing/2014/main" xmlns="" id="{D69DF176-45C8-46B3-89F6-53D617483C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pic>
        <p:nvPicPr>
          <p:cNvPr id="11" name="Picture 6">
            <a:extLst>
              <a:ext uri="{FF2B5EF4-FFF2-40B4-BE49-F238E27FC236}">
                <a16:creationId xmlns:a16="http://schemas.microsoft.com/office/drawing/2014/main" xmlns="" id="{A42DB053-B084-43D0-8BDF-6B335AB9AC0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3069"/>
          <a:stretch/>
        </p:blipFill>
        <p:spPr>
          <a:xfrm>
            <a:off x="-1" y="-1"/>
            <a:ext cx="1451430" cy="1325563"/>
          </a:xfrm>
          <a:prstGeom prst="rect">
            <a:avLst/>
          </a:prstGeom>
        </p:spPr>
      </p:pic>
    </p:spTree>
    <p:custDataLst>
      <p:tags r:id="rId1"/>
    </p:custDataLst>
    <p:extLst>
      <p:ext uri="{BB962C8B-B14F-4D97-AF65-F5344CB8AC3E}">
        <p14:creationId xmlns:p14="http://schemas.microsoft.com/office/powerpoint/2010/main" val="290943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xmlns="" id="{08289F08-105C-4FC8-8101-18F78F94BE9C}"/>
              </a:ext>
            </a:extLst>
          </p:cNvPr>
          <p:cNvSpPr>
            <a:spLocks noGrp="1"/>
          </p:cNvSpPr>
          <p:nvPr>
            <p:ph type="ftr" sz="quarter" idx="11"/>
          </p:nvPr>
        </p:nvSpPr>
        <p:spPr>
          <a:xfrm>
            <a:off x="943670" y="6108528"/>
            <a:ext cx="7219950" cy="365125"/>
          </a:xfrm>
        </p:spPr>
        <p:txBody>
          <a:bodyPr/>
          <a:lstStyle/>
          <a:p>
            <a:endParaRPr lang="en-GB" dirty="0"/>
          </a:p>
        </p:txBody>
      </p:sp>
      <p:sp>
        <p:nvSpPr>
          <p:cNvPr id="18" name="Slide Number Placeholder 4">
            <a:extLst>
              <a:ext uri="{FF2B5EF4-FFF2-40B4-BE49-F238E27FC236}">
                <a16:creationId xmlns:a16="http://schemas.microsoft.com/office/drawing/2014/main" xmlns="" id="{19807781-72F7-482E-9A76-C09FCF22AFD5}"/>
              </a:ext>
            </a:extLst>
          </p:cNvPr>
          <p:cNvSpPr>
            <a:spLocks noGrp="1"/>
          </p:cNvSpPr>
          <p:nvPr>
            <p:ph type="sldNum" sz="quarter" idx="12"/>
          </p:nvPr>
        </p:nvSpPr>
        <p:spPr>
          <a:xfrm>
            <a:off x="588860" y="6109073"/>
            <a:ext cx="354810" cy="365125"/>
          </a:xfrm>
        </p:spPr>
        <p:txBody>
          <a:bodyPr/>
          <a:lstStyle>
            <a:lvl1pPr>
              <a:defRPr>
                <a:solidFill>
                  <a:schemeClr val="bg1"/>
                </a:solidFill>
              </a:defRPr>
            </a:lvl1pPr>
          </a:lstStyle>
          <a:p>
            <a:fld id="{8EBA40CB-9C29-420E-935B-82B45E243808}" type="slidenum">
              <a:rPr lang="en-GB" smtClean="0"/>
              <a:pPr/>
              <a:t>‹#›</a:t>
            </a:fld>
            <a:endParaRPr lang="en-GB" dirty="0"/>
          </a:p>
        </p:txBody>
      </p:sp>
      <p:grpSp>
        <p:nvGrpSpPr>
          <p:cNvPr id="19" name="Group 6">
            <a:extLst>
              <a:ext uri="{FF2B5EF4-FFF2-40B4-BE49-F238E27FC236}">
                <a16:creationId xmlns:a16="http://schemas.microsoft.com/office/drawing/2014/main" xmlns="" id="{2162566F-858F-4CA3-88E4-B2F8086AFCEC}"/>
              </a:ext>
            </a:extLst>
          </p:cNvPr>
          <p:cNvGrpSpPr/>
          <p:nvPr userDrawn="1"/>
        </p:nvGrpSpPr>
        <p:grpSpPr>
          <a:xfrm>
            <a:off x="-195323" y="-411129"/>
            <a:ext cx="5094202" cy="5584590"/>
            <a:chOff x="-195323" y="-411129"/>
            <a:chExt cx="5094202" cy="5584590"/>
          </a:xfrm>
        </p:grpSpPr>
        <p:pic>
          <p:nvPicPr>
            <p:cNvPr id="20" name="Picture 8">
              <a:extLst>
                <a:ext uri="{FF2B5EF4-FFF2-40B4-BE49-F238E27FC236}">
                  <a16:creationId xmlns:a16="http://schemas.microsoft.com/office/drawing/2014/main" xmlns="" id="{9B282470-5A5C-4CB6-9910-52B92AD57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5323" y="-411129"/>
              <a:ext cx="4191899" cy="4804225"/>
            </a:xfrm>
            <a:prstGeom prst="rect">
              <a:avLst/>
            </a:prstGeom>
          </p:spPr>
        </p:pic>
        <p:sp>
          <p:nvSpPr>
            <p:cNvPr id="21" name="Rectangle 9">
              <a:extLst>
                <a:ext uri="{FF2B5EF4-FFF2-40B4-BE49-F238E27FC236}">
                  <a16:creationId xmlns:a16="http://schemas.microsoft.com/office/drawing/2014/main" xmlns="" id="{70651A27-ECE3-4ADC-95F9-3C4E5E6ECA05}"/>
                </a:ext>
              </a:extLst>
            </p:cNvPr>
            <p:cNvSpPr/>
            <p:nvPr/>
          </p:nvSpPr>
          <p:spPr>
            <a:xfrm rot="18832811">
              <a:off x="1695614" y="1095585"/>
              <a:ext cx="3662661" cy="2743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0">
              <a:extLst>
                <a:ext uri="{FF2B5EF4-FFF2-40B4-BE49-F238E27FC236}">
                  <a16:creationId xmlns:a16="http://schemas.microsoft.com/office/drawing/2014/main" xmlns="" id="{7AE0781B-69A6-48A0-874F-2510F83CA07E}"/>
                </a:ext>
              </a:extLst>
            </p:cNvPr>
            <p:cNvSpPr/>
            <p:nvPr/>
          </p:nvSpPr>
          <p:spPr>
            <a:xfrm rot="18832811">
              <a:off x="413332" y="3351226"/>
              <a:ext cx="2331716" cy="13127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11">
            <a:extLst>
              <a:ext uri="{FF2B5EF4-FFF2-40B4-BE49-F238E27FC236}">
                <a16:creationId xmlns:a16="http://schemas.microsoft.com/office/drawing/2014/main" xmlns="" id="{CB845B4E-52A9-41E5-914E-A8F4274E754F}"/>
              </a:ext>
            </a:extLst>
          </p:cNvPr>
          <p:cNvGrpSpPr/>
          <p:nvPr userDrawn="1"/>
        </p:nvGrpSpPr>
        <p:grpSpPr>
          <a:xfrm>
            <a:off x="6664036" y="3017871"/>
            <a:ext cx="5544006" cy="3873989"/>
            <a:chOff x="6664036" y="3017871"/>
            <a:chExt cx="5544006" cy="3873989"/>
          </a:xfrm>
        </p:grpSpPr>
        <p:pic>
          <p:nvPicPr>
            <p:cNvPr id="24" name="Picture 12">
              <a:extLst>
                <a:ext uri="{FF2B5EF4-FFF2-40B4-BE49-F238E27FC236}">
                  <a16:creationId xmlns:a16="http://schemas.microsoft.com/office/drawing/2014/main" xmlns="" id="{E6DF8902-5EF6-4F29-8106-7ABE69BA05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09471" y="3232281"/>
              <a:ext cx="3498571" cy="3647309"/>
            </a:xfrm>
            <a:prstGeom prst="rect">
              <a:avLst/>
            </a:prstGeom>
          </p:spPr>
        </p:pic>
        <p:pic>
          <p:nvPicPr>
            <p:cNvPr id="25" name="Picture 13">
              <a:extLst>
                <a:ext uri="{FF2B5EF4-FFF2-40B4-BE49-F238E27FC236}">
                  <a16:creationId xmlns:a16="http://schemas.microsoft.com/office/drawing/2014/main" xmlns="" id="{8A95BB71-D50A-4200-B245-5DD5339C5C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64036" y="6200887"/>
              <a:ext cx="1978784" cy="690973"/>
            </a:xfrm>
            <a:prstGeom prst="rect">
              <a:avLst/>
            </a:prstGeom>
          </p:spPr>
        </p:pic>
        <p:sp>
          <p:nvSpPr>
            <p:cNvPr id="26" name="Rectangle 14">
              <a:extLst>
                <a:ext uri="{FF2B5EF4-FFF2-40B4-BE49-F238E27FC236}">
                  <a16:creationId xmlns:a16="http://schemas.microsoft.com/office/drawing/2014/main" xmlns="" id="{FEAB788D-B95B-446D-AE19-C2B1427E7FE2}"/>
                </a:ext>
              </a:extLst>
            </p:cNvPr>
            <p:cNvSpPr/>
            <p:nvPr/>
          </p:nvSpPr>
          <p:spPr>
            <a:xfrm>
              <a:off x="9282545" y="3017871"/>
              <a:ext cx="1385455" cy="690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15">
            <a:extLst>
              <a:ext uri="{FF2B5EF4-FFF2-40B4-BE49-F238E27FC236}">
                <a16:creationId xmlns:a16="http://schemas.microsoft.com/office/drawing/2014/main" xmlns="" id="{8E514103-7B95-4BA7-A35A-ED3F6B012D5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3672" y="2992431"/>
            <a:ext cx="2692672" cy="859283"/>
          </a:xfrm>
          <a:prstGeom prst="rect">
            <a:avLst/>
          </a:prstGeom>
        </p:spPr>
      </p:pic>
    </p:spTree>
    <p:custDataLst>
      <p:tags r:id="rId1"/>
    </p:custDataLst>
    <p:extLst>
      <p:ext uri="{BB962C8B-B14F-4D97-AF65-F5344CB8AC3E}">
        <p14:creationId xmlns:p14="http://schemas.microsoft.com/office/powerpoint/2010/main" val="303337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16" name="Freeform: Shape 15">
            <a:extLst>
              <a:ext uri="{FF2B5EF4-FFF2-40B4-BE49-F238E27FC236}">
                <a16:creationId xmlns="" xmlns:a16="http://schemas.microsoft.com/office/drawing/2014/main"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 xmlns:a16="http://schemas.microsoft.com/office/drawing/2014/main"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5" name="Footer Placeholder 4">
            <a:extLst>
              <a:ext uri="{FF2B5EF4-FFF2-40B4-BE49-F238E27FC236}">
                <a16:creationId xmlns="" xmlns:a16="http://schemas.microsoft.com/office/drawing/2014/main" id="{D2B9500A-2673-470E-8B13-C1BFF7346645}"/>
              </a:ext>
            </a:extLst>
          </p:cNvPr>
          <p:cNvSpPr>
            <a:spLocks noGrp="1"/>
          </p:cNvSpPr>
          <p:nvPr>
            <p:ph type="ftr" sz="quarter" idx="16"/>
          </p:nvPr>
        </p:nvSpPr>
        <p:spPr/>
        <p:txBody>
          <a:bodyPr/>
          <a:lstStyle/>
          <a:p>
            <a:endParaRPr lang="en-GB" dirty="0"/>
          </a:p>
        </p:txBody>
      </p:sp>
      <p:sp>
        <p:nvSpPr>
          <p:cNvPr id="7" name="Slide Number Placeholder 6">
            <a:extLst>
              <a:ext uri="{FF2B5EF4-FFF2-40B4-BE49-F238E27FC236}">
                <a16:creationId xmlns="" xmlns:a16="http://schemas.microsoft.com/office/drawing/2014/main" id="{902189A9-0EC1-4EF0-9E9C-15C8FA963FCF}"/>
              </a:ext>
            </a:extLst>
          </p:cNvPr>
          <p:cNvSpPr>
            <a:spLocks noGrp="1"/>
          </p:cNvSpPr>
          <p:nvPr>
            <p:ph type="sldNum" sz="quarter" idx="17"/>
          </p:nvPr>
        </p:nvSpPr>
        <p:spPr/>
        <p:txBody>
          <a:bodyPr/>
          <a:lstStyle/>
          <a:p>
            <a:fld id="{8EBA40CB-9C29-420E-935B-82B45E243808}" type="slidenum">
              <a:rPr lang="en-GB" smtClean="0"/>
              <a:pPr/>
              <a:t>‹#›</a:t>
            </a:fld>
            <a:endParaRPr lang="en-GB" dirty="0"/>
          </a:p>
        </p:txBody>
      </p:sp>
      <p:sp>
        <p:nvSpPr>
          <p:cNvPr id="9" name="Title 1">
            <a:extLst>
              <a:ext uri="{FF2B5EF4-FFF2-40B4-BE49-F238E27FC236}">
                <a16:creationId xmlns="" xmlns:a16="http://schemas.microsoft.com/office/drawing/2014/main" id="{7AAF6B3D-C481-4125-82EC-86304312FBA2}"/>
              </a:ext>
            </a:extLst>
          </p:cNvPr>
          <p:cNvSpPr>
            <a:spLocks noGrp="1"/>
          </p:cNvSpPr>
          <p:nvPr>
            <p:ph type="title" hasCustomPrompt="1"/>
          </p:nvPr>
        </p:nvSpPr>
        <p:spPr>
          <a:xfrm>
            <a:off x="469901" y="374854"/>
            <a:ext cx="10883898" cy="664868"/>
          </a:xfrm>
        </p:spPr>
        <p:txBody>
          <a:bodyPr anchor="t"/>
          <a:lstStyle>
            <a:lvl1pPr>
              <a:defRPr/>
            </a:lvl1pPr>
          </a:lstStyle>
          <a:p>
            <a:r>
              <a:rPr lang="en-US" dirty="0"/>
              <a:t>Enter title here</a:t>
            </a:r>
            <a:endParaRPr lang="en-GB" dirty="0"/>
          </a:p>
        </p:txBody>
      </p:sp>
    </p:spTree>
    <p:custDataLst>
      <p:tags r:id="rId1"/>
    </p:custDataLst>
    <p:extLst>
      <p:ext uri="{BB962C8B-B14F-4D97-AF65-F5344CB8AC3E}">
        <p14:creationId xmlns:p14="http://schemas.microsoft.com/office/powerpoint/2010/main" val="1594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16" name="Freeform: Shape 15">
            <a:extLst>
              <a:ext uri="{FF2B5EF4-FFF2-40B4-BE49-F238E27FC236}">
                <a16:creationId xmlns="" xmlns:a16="http://schemas.microsoft.com/office/drawing/2014/main"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6" name="Text Placeholder 5">
            <a:extLst>
              <a:ext uri="{FF2B5EF4-FFF2-40B4-BE49-F238E27FC236}">
                <a16:creationId xmlns="" xmlns:a16="http://schemas.microsoft.com/office/drawing/2014/main" id="{2AE01E8C-30FA-4589-A2C1-314994B8FF8C}"/>
              </a:ext>
            </a:extLst>
          </p:cNvPr>
          <p:cNvSpPr>
            <a:spLocks noGrp="1"/>
          </p:cNvSpPr>
          <p:nvPr>
            <p:ph type="body" sz="quarter" idx="14" hasCustomPrompt="1"/>
          </p:nvPr>
        </p:nvSpPr>
        <p:spPr>
          <a:xfrm>
            <a:off x="469900" y="1181100"/>
            <a:ext cx="10879134" cy="4362450"/>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a:extLst>
              <a:ext uri="{FF2B5EF4-FFF2-40B4-BE49-F238E27FC236}">
                <a16:creationId xmlns="" xmlns:a16="http://schemas.microsoft.com/office/drawing/2014/main"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9" name="Title 1">
            <a:extLst>
              <a:ext uri="{FF2B5EF4-FFF2-40B4-BE49-F238E27FC236}">
                <a16:creationId xmlns="" xmlns:a16="http://schemas.microsoft.com/office/drawing/2014/main" id="{7AAF6B3D-C481-4125-82EC-86304312FBA2}"/>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sp>
        <p:nvSpPr>
          <p:cNvPr id="11" name="Footer Placeholder 4">
            <a:extLst>
              <a:ext uri="{FF2B5EF4-FFF2-40B4-BE49-F238E27FC236}">
                <a16:creationId xmlns="" xmlns:a16="http://schemas.microsoft.com/office/drawing/2014/main" id="{791CC104-299E-4428-A4BD-3D631A275671}"/>
              </a:ext>
            </a:extLst>
          </p:cNvPr>
          <p:cNvSpPr>
            <a:spLocks noGrp="1"/>
          </p:cNvSpPr>
          <p:nvPr>
            <p:ph type="ftr" sz="quarter" idx="16"/>
          </p:nvPr>
        </p:nvSpPr>
        <p:spPr>
          <a:xfrm>
            <a:off x="943670" y="6467114"/>
            <a:ext cx="7219950" cy="365125"/>
          </a:xfrm>
        </p:spPr>
        <p:txBody>
          <a:bodyPr/>
          <a:lstStyle/>
          <a:p>
            <a:r>
              <a:rPr lang="en-US" dirty="0"/>
              <a:t>Syncsort Confidential and Proprietary - do not copy or distribute</a:t>
            </a:r>
          </a:p>
        </p:txBody>
      </p:sp>
      <p:sp>
        <p:nvSpPr>
          <p:cNvPr id="12" name="Slide Number Placeholder 6">
            <a:extLst>
              <a:ext uri="{FF2B5EF4-FFF2-40B4-BE49-F238E27FC236}">
                <a16:creationId xmlns="" xmlns:a16="http://schemas.microsoft.com/office/drawing/2014/main" id="{3B667109-BF3D-4D49-AB06-035B0C95D9C7}"/>
              </a:ext>
            </a:extLst>
          </p:cNvPr>
          <p:cNvSpPr>
            <a:spLocks noGrp="1"/>
          </p:cNvSpPr>
          <p:nvPr>
            <p:ph type="sldNum" sz="quarter" idx="17"/>
          </p:nvPr>
        </p:nvSpPr>
        <p:spPr>
          <a:xfrm>
            <a:off x="588860" y="6467659"/>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192329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5"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p:txBody>
          <a:bodyPr/>
          <a:lstStyle/>
          <a:p>
            <a:endParaRPr lang="en-GB" dirty="0">
              <a:solidFill>
                <a:srgbClr val="FFFFFF">
                  <a:lumMod val="65000"/>
                </a:srgbClr>
              </a:solidFill>
            </a:endParaRPr>
          </a:p>
        </p:txBody>
      </p:sp>
      <p:sp>
        <p:nvSpPr>
          <p:cNvPr id="7"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9"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1" y="374854"/>
            <a:ext cx="10883898" cy="664868"/>
          </a:xfrm>
        </p:spPr>
        <p:txBody>
          <a:bodyPr anchor="t"/>
          <a:lstStyle>
            <a:lvl1pPr>
              <a:defRPr/>
            </a:lvl1pPr>
          </a:lstStyle>
          <a:p>
            <a:r>
              <a:rPr lang="en-US" dirty="0"/>
              <a:t>Enter title here</a:t>
            </a:r>
            <a:endParaRPr lang="en-GB" dirty="0"/>
          </a:p>
        </p:txBody>
      </p:sp>
      <p:pic>
        <p:nvPicPr>
          <p:cNvPr id="8"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pic>
        <p:nvPicPr>
          <p:cNvPr id="11"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332927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35" name="Picture 50">
            <a:extLst>
              <a:ext uri="{FF2B5EF4-FFF2-40B4-BE49-F238E27FC236}">
                <a16:creationId xmlns:a16="http://schemas.microsoft.com/office/drawing/2014/main" xmlns="" id="{A6E6F690-B1AC-4496-BDA3-A83B133EB2C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4676" cy="1128409"/>
          </a:xfrm>
          <a:custGeom>
            <a:avLst/>
            <a:gdLst>
              <a:gd name="connsiteX0" fmla="*/ 0 w 1244676"/>
              <a:gd name="connsiteY0" fmla="*/ 0 h 1128409"/>
              <a:gd name="connsiteX1" fmla="*/ 1244676 w 1244676"/>
              <a:gd name="connsiteY1" fmla="*/ 0 h 1128409"/>
              <a:gd name="connsiteX2" fmla="*/ 116268 w 1244676"/>
              <a:gd name="connsiteY2" fmla="*/ 1128409 h 1128409"/>
              <a:gd name="connsiteX3" fmla="*/ 0 w 1244676"/>
              <a:gd name="connsiteY3" fmla="*/ 1128409 h 1128409"/>
            </a:gdLst>
            <a:ahLst/>
            <a:cxnLst>
              <a:cxn ang="0">
                <a:pos x="connsiteX0" y="connsiteY0"/>
              </a:cxn>
              <a:cxn ang="0">
                <a:pos x="connsiteX1" y="connsiteY1"/>
              </a:cxn>
              <a:cxn ang="0">
                <a:pos x="connsiteX2" y="connsiteY2"/>
              </a:cxn>
              <a:cxn ang="0">
                <a:pos x="connsiteX3" y="connsiteY3"/>
              </a:cxn>
            </a:cxnLst>
            <a:rect l="l" t="t" r="r" b="b"/>
            <a:pathLst>
              <a:path w="1244676" h="1128409">
                <a:moveTo>
                  <a:pt x="0" y="0"/>
                </a:moveTo>
                <a:lnTo>
                  <a:pt x="1244676" y="0"/>
                </a:lnTo>
                <a:lnTo>
                  <a:pt x="116268" y="1128409"/>
                </a:lnTo>
                <a:lnTo>
                  <a:pt x="0" y="1128409"/>
                </a:lnTo>
                <a:close/>
              </a:path>
            </a:pathLst>
          </a:custGeom>
        </p:spPr>
      </p:pic>
      <p:pic>
        <p:nvPicPr>
          <p:cNvPr id="36" name="Picture 36">
            <a:extLst>
              <a:ext uri="{FF2B5EF4-FFF2-40B4-BE49-F238E27FC236}">
                <a16:creationId xmlns:a16="http://schemas.microsoft.com/office/drawing/2014/main" xmlns="" id="{661C811C-A620-4F4B-B23F-968510EA7B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38" name="Title 9">
            <a:extLst>
              <a:ext uri="{FF2B5EF4-FFF2-40B4-BE49-F238E27FC236}">
                <a16:creationId xmlns:a16="http://schemas.microsoft.com/office/drawing/2014/main" xmlns="" id="{88C6B02C-931C-4C2A-9FAB-542A23883EAC}"/>
              </a:ext>
            </a:extLst>
          </p:cNvPr>
          <p:cNvSpPr>
            <a:spLocks noGrp="1"/>
          </p:cNvSpPr>
          <p:nvPr>
            <p:ph type="title" hasCustomPrompt="1"/>
          </p:nvPr>
        </p:nvSpPr>
        <p:spPr>
          <a:xfrm>
            <a:off x="471484" y="365125"/>
            <a:ext cx="10882316" cy="1325563"/>
          </a:xfrm>
        </p:spPr>
        <p:txBody>
          <a:bodyPr/>
          <a:lstStyle>
            <a:lvl1pPr>
              <a:defRPr>
                <a:solidFill>
                  <a:schemeClr val="tx1"/>
                </a:solidFill>
              </a:defRPr>
            </a:lvl1pPr>
          </a:lstStyle>
          <a:p>
            <a:r>
              <a:rPr lang="en-US" dirty="0"/>
              <a:t>Enter title here</a:t>
            </a:r>
            <a:endParaRPr lang="en-GB" dirty="0"/>
          </a:p>
        </p:txBody>
      </p:sp>
      <p:sp>
        <p:nvSpPr>
          <p:cNvPr id="39" name="Text Placeholder 43">
            <a:extLst>
              <a:ext uri="{FF2B5EF4-FFF2-40B4-BE49-F238E27FC236}">
                <a16:creationId xmlns:a16="http://schemas.microsoft.com/office/drawing/2014/main" xmlns="" id="{1000F9D2-BFD7-41E6-B094-E60EC88E46B6}"/>
              </a:ext>
            </a:extLst>
          </p:cNvPr>
          <p:cNvSpPr>
            <a:spLocks noGrp="1"/>
          </p:cNvSpPr>
          <p:nvPr>
            <p:ph type="body" sz="quarter" idx="26" hasCustomPrompt="1"/>
          </p:nvPr>
        </p:nvSpPr>
        <p:spPr>
          <a:xfrm>
            <a:off x="510718" y="2947659"/>
            <a:ext cx="1548000" cy="45719"/>
          </a:xfrm>
          <a:blipFill>
            <a:blip r:embed="rId5"/>
            <a:stretch>
              <a:fillRect/>
            </a:stretch>
          </a:blipFill>
        </p:spPr>
        <p:txBody>
          <a:bodyPr/>
          <a:lstStyle/>
          <a:p>
            <a:pPr lvl="0"/>
            <a:r>
              <a:rPr lang="en-GB" dirty="0"/>
              <a:t> </a:t>
            </a:r>
          </a:p>
        </p:txBody>
      </p:sp>
      <p:sp>
        <p:nvSpPr>
          <p:cNvPr id="40" name="Text Placeholder 43">
            <a:extLst>
              <a:ext uri="{FF2B5EF4-FFF2-40B4-BE49-F238E27FC236}">
                <a16:creationId xmlns:a16="http://schemas.microsoft.com/office/drawing/2014/main" xmlns="" id="{954928FC-2D42-4B0B-8EFB-D72C20540654}"/>
              </a:ext>
            </a:extLst>
          </p:cNvPr>
          <p:cNvSpPr>
            <a:spLocks noGrp="1"/>
          </p:cNvSpPr>
          <p:nvPr>
            <p:ph type="body" sz="quarter" idx="27" hasCustomPrompt="1"/>
          </p:nvPr>
        </p:nvSpPr>
        <p:spPr>
          <a:xfrm>
            <a:off x="510718" y="3643380"/>
            <a:ext cx="1548000" cy="45719"/>
          </a:xfrm>
          <a:blipFill>
            <a:blip r:embed="rId5"/>
            <a:stretch>
              <a:fillRect/>
            </a:stretch>
          </a:blipFill>
        </p:spPr>
        <p:txBody>
          <a:bodyPr/>
          <a:lstStyle/>
          <a:p>
            <a:pPr lvl="0"/>
            <a:r>
              <a:rPr lang="en-GB" dirty="0"/>
              <a:t> </a:t>
            </a:r>
          </a:p>
        </p:txBody>
      </p:sp>
      <p:sp>
        <p:nvSpPr>
          <p:cNvPr id="41" name="Text Placeholder 43">
            <a:extLst>
              <a:ext uri="{FF2B5EF4-FFF2-40B4-BE49-F238E27FC236}">
                <a16:creationId xmlns:a16="http://schemas.microsoft.com/office/drawing/2014/main" xmlns="" id="{56E57583-728F-47B6-9744-A4F12F0B697C}"/>
              </a:ext>
            </a:extLst>
          </p:cNvPr>
          <p:cNvSpPr>
            <a:spLocks noGrp="1"/>
          </p:cNvSpPr>
          <p:nvPr>
            <p:ph type="body" sz="quarter" idx="32" hasCustomPrompt="1"/>
          </p:nvPr>
        </p:nvSpPr>
        <p:spPr>
          <a:xfrm>
            <a:off x="510718" y="4346650"/>
            <a:ext cx="1548000" cy="45719"/>
          </a:xfrm>
          <a:blipFill>
            <a:blip r:embed="rId5"/>
            <a:stretch>
              <a:fillRect/>
            </a:stretch>
          </a:blipFill>
        </p:spPr>
        <p:txBody>
          <a:bodyPr/>
          <a:lstStyle/>
          <a:p>
            <a:pPr lvl="0"/>
            <a:r>
              <a:rPr lang="en-GB" dirty="0"/>
              <a:t> </a:t>
            </a:r>
          </a:p>
        </p:txBody>
      </p:sp>
      <p:sp>
        <p:nvSpPr>
          <p:cNvPr id="42" name="Text Placeholder 43">
            <a:extLst>
              <a:ext uri="{FF2B5EF4-FFF2-40B4-BE49-F238E27FC236}">
                <a16:creationId xmlns:a16="http://schemas.microsoft.com/office/drawing/2014/main" xmlns="" id="{9BCFD310-2166-491F-A0E6-1980130C5B9E}"/>
              </a:ext>
            </a:extLst>
          </p:cNvPr>
          <p:cNvSpPr>
            <a:spLocks noGrp="1"/>
          </p:cNvSpPr>
          <p:nvPr>
            <p:ph type="body" sz="quarter" idx="33" hasCustomPrompt="1"/>
          </p:nvPr>
        </p:nvSpPr>
        <p:spPr>
          <a:xfrm>
            <a:off x="510718" y="5042371"/>
            <a:ext cx="1548000" cy="45719"/>
          </a:xfrm>
          <a:blipFill>
            <a:blip r:embed="rId5"/>
            <a:stretch>
              <a:fillRect/>
            </a:stretch>
          </a:blipFill>
        </p:spPr>
        <p:txBody>
          <a:bodyPr/>
          <a:lstStyle/>
          <a:p>
            <a:pPr lvl="0"/>
            <a:r>
              <a:rPr lang="en-GB" dirty="0"/>
              <a:t> </a:t>
            </a:r>
          </a:p>
        </p:txBody>
      </p:sp>
      <p:sp>
        <p:nvSpPr>
          <p:cNvPr id="43" name="Text Placeholder 43">
            <a:extLst>
              <a:ext uri="{FF2B5EF4-FFF2-40B4-BE49-F238E27FC236}">
                <a16:creationId xmlns:a16="http://schemas.microsoft.com/office/drawing/2014/main" xmlns="" id="{20BFE951-657E-4E2B-AB9C-7736011C4C5B}"/>
              </a:ext>
            </a:extLst>
          </p:cNvPr>
          <p:cNvSpPr>
            <a:spLocks noGrp="1"/>
          </p:cNvSpPr>
          <p:nvPr>
            <p:ph type="body" sz="quarter" idx="36" hasCustomPrompt="1"/>
          </p:nvPr>
        </p:nvSpPr>
        <p:spPr>
          <a:xfrm>
            <a:off x="510718" y="5745641"/>
            <a:ext cx="1548000" cy="45719"/>
          </a:xfrm>
          <a:blipFill>
            <a:blip r:embed="rId5"/>
            <a:stretch>
              <a:fillRect/>
            </a:stretch>
          </a:blipFill>
        </p:spPr>
        <p:txBody>
          <a:bodyPr/>
          <a:lstStyle/>
          <a:p>
            <a:pPr lvl="0"/>
            <a:r>
              <a:rPr lang="en-GB" dirty="0"/>
              <a:t> </a:t>
            </a:r>
          </a:p>
        </p:txBody>
      </p:sp>
      <p:sp>
        <p:nvSpPr>
          <p:cNvPr id="44" name="Text Placeholder 43">
            <a:extLst>
              <a:ext uri="{FF2B5EF4-FFF2-40B4-BE49-F238E27FC236}">
                <a16:creationId xmlns:a16="http://schemas.microsoft.com/office/drawing/2014/main" xmlns="" id="{062BC570-FC37-4A79-9E25-6EB0CE0A6517}"/>
              </a:ext>
            </a:extLst>
          </p:cNvPr>
          <p:cNvSpPr>
            <a:spLocks noGrp="1"/>
          </p:cNvSpPr>
          <p:nvPr>
            <p:ph type="body" sz="quarter" idx="39" hasCustomPrompt="1"/>
          </p:nvPr>
        </p:nvSpPr>
        <p:spPr>
          <a:xfrm>
            <a:off x="4739051" y="2947659"/>
            <a:ext cx="1548000" cy="45719"/>
          </a:xfrm>
          <a:blipFill>
            <a:blip r:embed="rId5"/>
            <a:stretch>
              <a:fillRect/>
            </a:stretch>
          </a:blipFill>
        </p:spPr>
        <p:txBody>
          <a:bodyPr/>
          <a:lstStyle/>
          <a:p>
            <a:pPr lvl="0"/>
            <a:r>
              <a:rPr lang="en-GB" dirty="0"/>
              <a:t> </a:t>
            </a:r>
          </a:p>
        </p:txBody>
      </p:sp>
      <p:sp>
        <p:nvSpPr>
          <p:cNvPr id="45" name="Text Placeholder 43">
            <a:extLst>
              <a:ext uri="{FF2B5EF4-FFF2-40B4-BE49-F238E27FC236}">
                <a16:creationId xmlns:a16="http://schemas.microsoft.com/office/drawing/2014/main" xmlns="" id="{BAC6B010-4B8E-4F22-BFB6-7DC25DCDDEC7}"/>
              </a:ext>
            </a:extLst>
          </p:cNvPr>
          <p:cNvSpPr>
            <a:spLocks noGrp="1"/>
          </p:cNvSpPr>
          <p:nvPr>
            <p:ph type="body" sz="quarter" idx="42" hasCustomPrompt="1"/>
          </p:nvPr>
        </p:nvSpPr>
        <p:spPr>
          <a:xfrm>
            <a:off x="4739074" y="3643380"/>
            <a:ext cx="1548000" cy="45719"/>
          </a:xfrm>
          <a:blipFill>
            <a:blip r:embed="rId5"/>
            <a:stretch>
              <a:fillRect/>
            </a:stretch>
          </a:blipFill>
        </p:spPr>
        <p:txBody>
          <a:bodyPr/>
          <a:lstStyle/>
          <a:p>
            <a:pPr lvl="0"/>
            <a:r>
              <a:rPr lang="en-GB" dirty="0"/>
              <a:t> </a:t>
            </a:r>
          </a:p>
        </p:txBody>
      </p:sp>
      <p:sp>
        <p:nvSpPr>
          <p:cNvPr id="46" name="Text Placeholder 43">
            <a:extLst>
              <a:ext uri="{FF2B5EF4-FFF2-40B4-BE49-F238E27FC236}">
                <a16:creationId xmlns:a16="http://schemas.microsoft.com/office/drawing/2014/main" xmlns="" id="{0429A2B8-082F-458C-91EE-E62E9078BCF2}"/>
              </a:ext>
            </a:extLst>
          </p:cNvPr>
          <p:cNvSpPr>
            <a:spLocks noGrp="1"/>
          </p:cNvSpPr>
          <p:nvPr>
            <p:ph type="body" sz="quarter" idx="47" hasCustomPrompt="1"/>
          </p:nvPr>
        </p:nvSpPr>
        <p:spPr>
          <a:xfrm>
            <a:off x="4739074" y="4346650"/>
            <a:ext cx="1548000" cy="45719"/>
          </a:xfrm>
          <a:blipFill>
            <a:blip r:embed="rId5"/>
            <a:stretch>
              <a:fillRect/>
            </a:stretch>
          </a:blipFill>
        </p:spPr>
        <p:txBody>
          <a:bodyPr/>
          <a:lstStyle/>
          <a:p>
            <a:pPr lvl="0"/>
            <a:r>
              <a:rPr lang="en-GB" dirty="0"/>
              <a:t> </a:t>
            </a:r>
          </a:p>
        </p:txBody>
      </p:sp>
      <p:sp>
        <p:nvSpPr>
          <p:cNvPr id="47" name="Text Placeholder 43">
            <a:extLst>
              <a:ext uri="{FF2B5EF4-FFF2-40B4-BE49-F238E27FC236}">
                <a16:creationId xmlns:a16="http://schemas.microsoft.com/office/drawing/2014/main" xmlns="" id="{CE29C9A9-BECB-4E1E-9217-69CE02C888F4}"/>
              </a:ext>
            </a:extLst>
          </p:cNvPr>
          <p:cNvSpPr>
            <a:spLocks noGrp="1"/>
          </p:cNvSpPr>
          <p:nvPr>
            <p:ph type="body" sz="quarter" idx="48" hasCustomPrompt="1"/>
          </p:nvPr>
        </p:nvSpPr>
        <p:spPr>
          <a:xfrm>
            <a:off x="4739074" y="5042371"/>
            <a:ext cx="1548000" cy="45719"/>
          </a:xfrm>
          <a:blipFill>
            <a:blip r:embed="rId5"/>
            <a:stretch>
              <a:fillRect/>
            </a:stretch>
          </a:blipFill>
        </p:spPr>
        <p:txBody>
          <a:bodyPr/>
          <a:lstStyle/>
          <a:p>
            <a:pPr lvl="0"/>
            <a:r>
              <a:rPr lang="en-GB" dirty="0"/>
              <a:t> </a:t>
            </a:r>
          </a:p>
        </p:txBody>
      </p:sp>
      <p:sp>
        <p:nvSpPr>
          <p:cNvPr id="48" name="Text Placeholder 43">
            <a:extLst>
              <a:ext uri="{FF2B5EF4-FFF2-40B4-BE49-F238E27FC236}">
                <a16:creationId xmlns:a16="http://schemas.microsoft.com/office/drawing/2014/main" xmlns="" id="{0913275C-AE6C-49CF-9474-617DCA3A6706}"/>
              </a:ext>
            </a:extLst>
          </p:cNvPr>
          <p:cNvSpPr>
            <a:spLocks noGrp="1"/>
          </p:cNvSpPr>
          <p:nvPr>
            <p:ph type="body" sz="quarter" idx="51" hasCustomPrompt="1"/>
          </p:nvPr>
        </p:nvSpPr>
        <p:spPr>
          <a:xfrm>
            <a:off x="4739074" y="5745641"/>
            <a:ext cx="1548000" cy="45719"/>
          </a:xfrm>
          <a:blipFill>
            <a:blip r:embed="rId5"/>
            <a:stretch>
              <a:fillRect/>
            </a:stretch>
          </a:blipFill>
        </p:spPr>
        <p:txBody>
          <a:bodyPr/>
          <a:lstStyle/>
          <a:p>
            <a:pPr lvl="0"/>
            <a:r>
              <a:rPr lang="en-GB" dirty="0"/>
              <a:t> </a:t>
            </a:r>
          </a:p>
        </p:txBody>
      </p:sp>
      <p:sp>
        <p:nvSpPr>
          <p:cNvPr id="49" name="Text Placeholder 18">
            <a:extLst>
              <a:ext uri="{FF2B5EF4-FFF2-40B4-BE49-F238E27FC236}">
                <a16:creationId xmlns:a16="http://schemas.microsoft.com/office/drawing/2014/main" xmlns="" id="{39D6FBB8-C777-4C6F-8DE2-FA8D95B03827}"/>
              </a:ext>
            </a:extLst>
          </p:cNvPr>
          <p:cNvSpPr>
            <a:spLocks noGrp="1"/>
          </p:cNvSpPr>
          <p:nvPr>
            <p:ph type="body" sz="quarter" idx="10" hasCustomPrompt="1"/>
          </p:nvPr>
        </p:nvSpPr>
        <p:spPr>
          <a:xfrm>
            <a:off x="556460" y="2371785"/>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0" name="Text Placeholder 20">
            <a:extLst>
              <a:ext uri="{FF2B5EF4-FFF2-40B4-BE49-F238E27FC236}">
                <a16:creationId xmlns:a16="http://schemas.microsoft.com/office/drawing/2014/main" xmlns="" id="{81C128E5-0EB7-4AA3-B206-3955497E8F75}"/>
              </a:ext>
            </a:extLst>
          </p:cNvPr>
          <p:cNvSpPr>
            <a:spLocks noGrp="1"/>
          </p:cNvSpPr>
          <p:nvPr>
            <p:ph type="body" sz="quarter" idx="11" hasCustomPrompt="1"/>
          </p:nvPr>
        </p:nvSpPr>
        <p:spPr>
          <a:xfrm>
            <a:off x="1761373" y="237793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2" name="Text Placeholder 18">
            <a:extLst>
              <a:ext uri="{FF2B5EF4-FFF2-40B4-BE49-F238E27FC236}">
                <a16:creationId xmlns:a16="http://schemas.microsoft.com/office/drawing/2014/main" xmlns="" id="{3C5CE9C6-A921-4C7E-9FAE-4AD5DCA91413}"/>
              </a:ext>
            </a:extLst>
          </p:cNvPr>
          <p:cNvSpPr>
            <a:spLocks noGrp="1"/>
          </p:cNvSpPr>
          <p:nvPr>
            <p:ph type="body" sz="quarter" idx="12" hasCustomPrompt="1"/>
          </p:nvPr>
        </p:nvSpPr>
        <p:spPr>
          <a:xfrm>
            <a:off x="556437" y="306750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3" name="Text Placeholder 20">
            <a:extLst>
              <a:ext uri="{FF2B5EF4-FFF2-40B4-BE49-F238E27FC236}">
                <a16:creationId xmlns:a16="http://schemas.microsoft.com/office/drawing/2014/main" xmlns="" id="{6EF79E1A-7F1C-443C-B5F5-0362564E4A82}"/>
              </a:ext>
            </a:extLst>
          </p:cNvPr>
          <p:cNvSpPr>
            <a:spLocks noGrp="1"/>
          </p:cNvSpPr>
          <p:nvPr>
            <p:ph type="body" sz="quarter" idx="13" hasCustomPrompt="1"/>
          </p:nvPr>
        </p:nvSpPr>
        <p:spPr>
          <a:xfrm>
            <a:off x="1761373" y="3074357"/>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4" name="Text Placeholder 18">
            <a:extLst>
              <a:ext uri="{FF2B5EF4-FFF2-40B4-BE49-F238E27FC236}">
                <a16:creationId xmlns:a16="http://schemas.microsoft.com/office/drawing/2014/main" xmlns="" id="{966FF8AA-14B4-45E9-AB46-7C30F3F6D39B}"/>
              </a:ext>
            </a:extLst>
          </p:cNvPr>
          <p:cNvSpPr>
            <a:spLocks noGrp="1"/>
          </p:cNvSpPr>
          <p:nvPr>
            <p:ph type="body" sz="quarter" idx="28" hasCustomPrompt="1"/>
          </p:nvPr>
        </p:nvSpPr>
        <p:spPr>
          <a:xfrm>
            <a:off x="556460" y="377077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5" name="Text Placeholder 20">
            <a:extLst>
              <a:ext uri="{FF2B5EF4-FFF2-40B4-BE49-F238E27FC236}">
                <a16:creationId xmlns:a16="http://schemas.microsoft.com/office/drawing/2014/main" xmlns="" id="{0657CB31-6D55-4472-8C77-188B18B2FDD7}"/>
              </a:ext>
            </a:extLst>
          </p:cNvPr>
          <p:cNvSpPr>
            <a:spLocks noGrp="1"/>
          </p:cNvSpPr>
          <p:nvPr>
            <p:ph type="body" sz="quarter" idx="29" hasCustomPrompt="1"/>
          </p:nvPr>
        </p:nvSpPr>
        <p:spPr>
          <a:xfrm>
            <a:off x="1761373" y="3776929"/>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6" name="Text Placeholder 18">
            <a:extLst>
              <a:ext uri="{FF2B5EF4-FFF2-40B4-BE49-F238E27FC236}">
                <a16:creationId xmlns:a16="http://schemas.microsoft.com/office/drawing/2014/main" xmlns="" id="{34657976-FCEB-4398-8579-817821F95257}"/>
              </a:ext>
            </a:extLst>
          </p:cNvPr>
          <p:cNvSpPr>
            <a:spLocks noGrp="1"/>
          </p:cNvSpPr>
          <p:nvPr>
            <p:ph type="body" sz="quarter" idx="30" hasCustomPrompt="1"/>
          </p:nvPr>
        </p:nvSpPr>
        <p:spPr>
          <a:xfrm>
            <a:off x="556437" y="446649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7" name="Text Placeholder 20">
            <a:extLst>
              <a:ext uri="{FF2B5EF4-FFF2-40B4-BE49-F238E27FC236}">
                <a16:creationId xmlns:a16="http://schemas.microsoft.com/office/drawing/2014/main" xmlns="" id="{DFD0A40E-FE26-4C18-A6C3-71100E7A5684}"/>
              </a:ext>
            </a:extLst>
          </p:cNvPr>
          <p:cNvSpPr>
            <a:spLocks noGrp="1"/>
          </p:cNvSpPr>
          <p:nvPr>
            <p:ph type="body" sz="quarter" idx="31" hasCustomPrompt="1"/>
          </p:nvPr>
        </p:nvSpPr>
        <p:spPr>
          <a:xfrm>
            <a:off x="1761373" y="447334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8" name="Text Placeholder 18">
            <a:extLst>
              <a:ext uri="{FF2B5EF4-FFF2-40B4-BE49-F238E27FC236}">
                <a16:creationId xmlns:a16="http://schemas.microsoft.com/office/drawing/2014/main" xmlns="" id="{B9C96E23-202E-4088-924D-73FB9CC28C35}"/>
              </a:ext>
            </a:extLst>
          </p:cNvPr>
          <p:cNvSpPr>
            <a:spLocks noGrp="1"/>
          </p:cNvSpPr>
          <p:nvPr>
            <p:ph type="body" sz="quarter" idx="34" hasCustomPrompt="1"/>
          </p:nvPr>
        </p:nvSpPr>
        <p:spPr>
          <a:xfrm>
            <a:off x="556437" y="516976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9" name="Text Placeholder 20">
            <a:extLst>
              <a:ext uri="{FF2B5EF4-FFF2-40B4-BE49-F238E27FC236}">
                <a16:creationId xmlns:a16="http://schemas.microsoft.com/office/drawing/2014/main" xmlns="" id="{A3834EB3-9637-41DB-82C4-0F76B5B27828}"/>
              </a:ext>
            </a:extLst>
          </p:cNvPr>
          <p:cNvSpPr>
            <a:spLocks noGrp="1"/>
          </p:cNvSpPr>
          <p:nvPr>
            <p:ph type="body" sz="quarter" idx="35" hasCustomPrompt="1"/>
          </p:nvPr>
        </p:nvSpPr>
        <p:spPr>
          <a:xfrm>
            <a:off x="1761373" y="517661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0" name="Text Placeholder 18">
            <a:extLst>
              <a:ext uri="{FF2B5EF4-FFF2-40B4-BE49-F238E27FC236}">
                <a16:creationId xmlns:a16="http://schemas.microsoft.com/office/drawing/2014/main" xmlns="" id="{811D11DC-849D-4338-8267-F576FB1F6E6F}"/>
              </a:ext>
            </a:extLst>
          </p:cNvPr>
          <p:cNvSpPr>
            <a:spLocks noGrp="1"/>
          </p:cNvSpPr>
          <p:nvPr>
            <p:ph type="body" sz="quarter" idx="37" hasCustomPrompt="1"/>
          </p:nvPr>
        </p:nvSpPr>
        <p:spPr>
          <a:xfrm>
            <a:off x="4784793" y="2371785"/>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61" name="Text Placeholder 20">
            <a:extLst>
              <a:ext uri="{FF2B5EF4-FFF2-40B4-BE49-F238E27FC236}">
                <a16:creationId xmlns:a16="http://schemas.microsoft.com/office/drawing/2014/main" xmlns="" id="{3E124F90-8C2D-422D-AA0E-7D3A286B3CD2}"/>
              </a:ext>
            </a:extLst>
          </p:cNvPr>
          <p:cNvSpPr>
            <a:spLocks noGrp="1"/>
          </p:cNvSpPr>
          <p:nvPr>
            <p:ph type="body" sz="quarter" idx="38" hasCustomPrompt="1"/>
          </p:nvPr>
        </p:nvSpPr>
        <p:spPr>
          <a:xfrm>
            <a:off x="5989706" y="237793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2" name="Text Placeholder 18">
            <a:extLst>
              <a:ext uri="{FF2B5EF4-FFF2-40B4-BE49-F238E27FC236}">
                <a16:creationId xmlns:a16="http://schemas.microsoft.com/office/drawing/2014/main" xmlns="" id="{5800CE0C-7BAB-4628-9A8F-ABFD15920833}"/>
              </a:ext>
            </a:extLst>
          </p:cNvPr>
          <p:cNvSpPr>
            <a:spLocks noGrp="1"/>
          </p:cNvSpPr>
          <p:nvPr>
            <p:ph type="body" sz="quarter" idx="40" hasCustomPrompt="1"/>
          </p:nvPr>
        </p:nvSpPr>
        <p:spPr>
          <a:xfrm>
            <a:off x="4784793" y="306750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67" name="Text Placeholder 20">
            <a:extLst>
              <a:ext uri="{FF2B5EF4-FFF2-40B4-BE49-F238E27FC236}">
                <a16:creationId xmlns:a16="http://schemas.microsoft.com/office/drawing/2014/main" xmlns="" id="{FA6422E2-ABBC-41F0-8673-630892BBEEE7}"/>
              </a:ext>
            </a:extLst>
          </p:cNvPr>
          <p:cNvSpPr>
            <a:spLocks noGrp="1"/>
          </p:cNvSpPr>
          <p:nvPr>
            <p:ph type="body" sz="quarter" idx="41" hasCustomPrompt="1"/>
          </p:nvPr>
        </p:nvSpPr>
        <p:spPr>
          <a:xfrm>
            <a:off x="5989729" y="3074357"/>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8" name="Text Placeholder 18">
            <a:extLst>
              <a:ext uri="{FF2B5EF4-FFF2-40B4-BE49-F238E27FC236}">
                <a16:creationId xmlns:a16="http://schemas.microsoft.com/office/drawing/2014/main" xmlns="" id="{D4D4CC6D-5614-45CB-B8B7-04A041E698E9}"/>
              </a:ext>
            </a:extLst>
          </p:cNvPr>
          <p:cNvSpPr>
            <a:spLocks noGrp="1"/>
          </p:cNvSpPr>
          <p:nvPr>
            <p:ph type="body" sz="quarter" idx="43" hasCustomPrompt="1"/>
          </p:nvPr>
        </p:nvSpPr>
        <p:spPr>
          <a:xfrm>
            <a:off x="4784816" y="377077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1" name="Text Placeholder 20">
            <a:extLst>
              <a:ext uri="{FF2B5EF4-FFF2-40B4-BE49-F238E27FC236}">
                <a16:creationId xmlns:a16="http://schemas.microsoft.com/office/drawing/2014/main" xmlns="" id="{27455207-2086-4B6C-9467-8A2DC879ADBE}"/>
              </a:ext>
            </a:extLst>
          </p:cNvPr>
          <p:cNvSpPr>
            <a:spLocks noGrp="1"/>
          </p:cNvSpPr>
          <p:nvPr>
            <p:ph type="body" sz="quarter" idx="44" hasCustomPrompt="1"/>
          </p:nvPr>
        </p:nvSpPr>
        <p:spPr>
          <a:xfrm>
            <a:off x="5989729" y="3776929"/>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72" name="Text Placeholder 18">
            <a:extLst>
              <a:ext uri="{FF2B5EF4-FFF2-40B4-BE49-F238E27FC236}">
                <a16:creationId xmlns:a16="http://schemas.microsoft.com/office/drawing/2014/main" xmlns="" id="{2E5546C5-2C7A-4C0C-A3B6-9FC25A71B7B6}"/>
              </a:ext>
            </a:extLst>
          </p:cNvPr>
          <p:cNvSpPr>
            <a:spLocks noGrp="1"/>
          </p:cNvSpPr>
          <p:nvPr>
            <p:ph type="body" sz="quarter" idx="45" hasCustomPrompt="1"/>
          </p:nvPr>
        </p:nvSpPr>
        <p:spPr>
          <a:xfrm>
            <a:off x="4784793" y="446649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3" name="Text Placeholder 20">
            <a:extLst>
              <a:ext uri="{FF2B5EF4-FFF2-40B4-BE49-F238E27FC236}">
                <a16:creationId xmlns:a16="http://schemas.microsoft.com/office/drawing/2014/main" xmlns="" id="{6FF39576-2460-4954-A357-35D50F48792E}"/>
              </a:ext>
            </a:extLst>
          </p:cNvPr>
          <p:cNvSpPr>
            <a:spLocks noGrp="1"/>
          </p:cNvSpPr>
          <p:nvPr>
            <p:ph type="body" sz="quarter" idx="46" hasCustomPrompt="1"/>
          </p:nvPr>
        </p:nvSpPr>
        <p:spPr>
          <a:xfrm>
            <a:off x="5989729" y="447334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74" name="Text Placeholder 18">
            <a:extLst>
              <a:ext uri="{FF2B5EF4-FFF2-40B4-BE49-F238E27FC236}">
                <a16:creationId xmlns:a16="http://schemas.microsoft.com/office/drawing/2014/main" xmlns="" id="{7ECC99F8-1457-4C40-871F-82FD86E5FBAD}"/>
              </a:ext>
            </a:extLst>
          </p:cNvPr>
          <p:cNvSpPr>
            <a:spLocks noGrp="1"/>
          </p:cNvSpPr>
          <p:nvPr>
            <p:ph type="body" sz="quarter" idx="49" hasCustomPrompt="1"/>
          </p:nvPr>
        </p:nvSpPr>
        <p:spPr>
          <a:xfrm>
            <a:off x="4784793" y="516976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7" name="Text Placeholder 20">
            <a:extLst>
              <a:ext uri="{FF2B5EF4-FFF2-40B4-BE49-F238E27FC236}">
                <a16:creationId xmlns:a16="http://schemas.microsoft.com/office/drawing/2014/main" xmlns="" id="{7E0EBB6A-7516-4A30-9F07-EA8929E841AA}"/>
              </a:ext>
            </a:extLst>
          </p:cNvPr>
          <p:cNvSpPr>
            <a:spLocks noGrp="1"/>
          </p:cNvSpPr>
          <p:nvPr>
            <p:ph type="body" sz="quarter" idx="50" hasCustomPrompt="1"/>
          </p:nvPr>
        </p:nvSpPr>
        <p:spPr>
          <a:xfrm>
            <a:off x="5989729" y="517661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Tree>
    <p:custDataLst>
      <p:tags r:id="rId1"/>
    </p:custDataLst>
    <p:extLst>
      <p:ext uri="{BB962C8B-B14F-4D97-AF65-F5344CB8AC3E}">
        <p14:creationId xmlns:p14="http://schemas.microsoft.com/office/powerpoint/2010/main" val="3909451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6" name="Text Placeholder 5">
            <a:extLst>
              <a:ext uri="{FF2B5EF4-FFF2-40B4-BE49-F238E27FC236}">
                <a16:creationId xmlns:a16="http://schemas.microsoft.com/office/drawing/2014/main" xmlns="" id="{2AE01E8C-30FA-4589-A2C1-314994B8FF8C}"/>
              </a:ext>
            </a:extLst>
          </p:cNvPr>
          <p:cNvSpPr>
            <a:spLocks noGrp="1"/>
          </p:cNvSpPr>
          <p:nvPr>
            <p:ph type="body" sz="quarter" idx="14" hasCustomPrompt="1"/>
          </p:nvPr>
        </p:nvSpPr>
        <p:spPr>
          <a:xfrm>
            <a:off x="469900" y="1181100"/>
            <a:ext cx="10879134" cy="4362450"/>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p:txBody>
          <a:bodyPr/>
          <a:lstStyle/>
          <a:p>
            <a:endParaRPr lang="en-GB" dirty="0">
              <a:solidFill>
                <a:srgbClr val="FFFFFF">
                  <a:lumMod val="65000"/>
                </a:srgbClr>
              </a:solidFill>
            </a:endParaRPr>
          </a:p>
        </p:txBody>
      </p:sp>
      <p:sp>
        <p:nvSpPr>
          <p:cNvPr id="7"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9"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pic>
        <p:nvPicPr>
          <p:cNvPr id="11"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pic>
        <p:nvPicPr>
          <p:cNvPr id="12"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410679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7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asic Text 2x Columns">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135B3F1F-3B72-4B0D-B4C9-B578739D2173}"/>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5" name="Footer Placeholder 4">
            <a:extLst>
              <a:ext uri="{FF2B5EF4-FFF2-40B4-BE49-F238E27FC236}">
                <a16:creationId xmlns:a16="http://schemas.microsoft.com/office/drawing/2014/main" xmlns="" id="{49D5B651-B085-4C7B-9ACB-799017DCCC29}"/>
              </a:ext>
            </a:extLst>
          </p:cNvPr>
          <p:cNvSpPr>
            <a:spLocks noGrp="1"/>
          </p:cNvSpPr>
          <p:nvPr>
            <p:ph type="ftr" sz="quarter" idx="15"/>
          </p:nvPr>
        </p:nvSpPr>
        <p:spPr/>
        <p:txBody>
          <a:bodyPr/>
          <a:lstStyle/>
          <a:p>
            <a:endParaRPr lang="en-GB" dirty="0">
              <a:solidFill>
                <a:srgbClr val="FFFFFF">
                  <a:lumMod val="65000"/>
                </a:srgbClr>
              </a:solidFill>
            </a:endParaRPr>
          </a:p>
        </p:txBody>
      </p:sp>
      <p:sp>
        <p:nvSpPr>
          <p:cNvPr id="6" name="Slide Number Placeholder 5">
            <a:extLst>
              <a:ext uri="{FF2B5EF4-FFF2-40B4-BE49-F238E27FC236}">
                <a16:creationId xmlns:a16="http://schemas.microsoft.com/office/drawing/2014/main" xmlns="" id="{4158856C-D873-4C30-9BB5-986A8DB65E08}"/>
              </a:ext>
            </a:extLst>
          </p:cNvPr>
          <p:cNvSpPr>
            <a:spLocks noGrp="1"/>
          </p:cNvSpPr>
          <p:nvPr>
            <p:ph type="sldNum" sz="quarter" idx="16"/>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10" name="Title 1">
            <a:extLst>
              <a:ext uri="{FF2B5EF4-FFF2-40B4-BE49-F238E27FC236}">
                <a16:creationId xmlns:a16="http://schemas.microsoft.com/office/drawing/2014/main" xmlns="" id="{588D8F3D-6FDD-47BD-A891-5B59570B0D1B}"/>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sp>
        <p:nvSpPr>
          <p:cNvPr id="19" name="Text Placeholder 5">
            <a:extLst>
              <a:ext uri="{FF2B5EF4-FFF2-40B4-BE49-F238E27FC236}">
                <a16:creationId xmlns:a16="http://schemas.microsoft.com/office/drawing/2014/main" xmlns="" id="{EB881511-E36C-4CE3-AD2B-ECEAA25A2AC9}"/>
              </a:ext>
            </a:extLst>
          </p:cNvPr>
          <p:cNvSpPr>
            <a:spLocks noGrp="1"/>
          </p:cNvSpPr>
          <p:nvPr>
            <p:ph type="body" sz="quarter" idx="14" hasCustomPrompt="1"/>
          </p:nvPr>
        </p:nvSpPr>
        <p:spPr>
          <a:xfrm>
            <a:off x="469900" y="1184324"/>
            <a:ext cx="5321300" cy="4759276"/>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5">
            <a:extLst>
              <a:ext uri="{FF2B5EF4-FFF2-40B4-BE49-F238E27FC236}">
                <a16:creationId xmlns:a16="http://schemas.microsoft.com/office/drawing/2014/main" xmlns="" id="{359DF538-0785-429F-B1AE-E6C836AF5CE9}"/>
              </a:ext>
            </a:extLst>
          </p:cNvPr>
          <p:cNvSpPr>
            <a:spLocks noGrp="1"/>
          </p:cNvSpPr>
          <p:nvPr>
            <p:ph type="body" sz="quarter" idx="17" hasCustomPrompt="1"/>
          </p:nvPr>
        </p:nvSpPr>
        <p:spPr>
          <a:xfrm>
            <a:off x="6032499" y="1184324"/>
            <a:ext cx="5321300" cy="4759276"/>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1"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pic>
        <p:nvPicPr>
          <p:cNvPr id="12"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36266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5"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p:txBody>
          <a:bodyPr/>
          <a:lstStyle/>
          <a:p>
            <a:endParaRPr lang="en-GB" dirty="0">
              <a:solidFill>
                <a:srgbClr val="FFFFFF">
                  <a:lumMod val="65000"/>
                </a:srgbClr>
              </a:solidFill>
            </a:endParaRPr>
          </a:p>
        </p:txBody>
      </p:sp>
      <p:sp>
        <p:nvSpPr>
          <p:cNvPr id="7"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9"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1" y="374854"/>
            <a:ext cx="10883898" cy="664868"/>
          </a:xfrm>
        </p:spPr>
        <p:txBody>
          <a:bodyPr anchor="t"/>
          <a:lstStyle>
            <a:lvl1pPr>
              <a:defRPr/>
            </a:lvl1pPr>
          </a:lstStyle>
          <a:p>
            <a:r>
              <a:rPr lang="en-US" dirty="0"/>
              <a:t>Enter title here</a:t>
            </a:r>
            <a:endParaRPr lang="en-GB" dirty="0"/>
          </a:p>
        </p:txBody>
      </p:sp>
      <p:pic>
        <p:nvPicPr>
          <p:cNvPr id="8"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pic>
        <p:nvPicPr>
          <p:cNvPr id="11"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333543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mall Image">
    <p:bg>
      <p:bgPr>
        <a:solidFill>
          <a:schemeClr val="bg2"/>
        </a:solidFill>
        <a:effectLst/>
      </p:bgPr>
    </p:bg>
    <p:spTree>
      <p:nvGrpSpPr>
        <p:cNvPr id="1" name=""/>
        <p:cNvGrpSpPr/>
        <p:nvPr/>
      </p:nvGrpSpPr>
      <p:grpSpPr>
        <a:xfrm>
          <a:off x="0" y="0"/>
          <a:ext cx="0" cy="0"/>
          <a:chOff x="0" y="0"/>
          <a:chExt cx="0" cy="0"/>
        </a:xfrm>
      </p:grpSpPr>
      <p:sp>
        <p:nvSpPr>
          <p:cNvPr id="17" name="Freeform: Shape 33">
            <a:extLst>
              <a:ext uri="{FF2B5EF4-FFF2-40B4-BE49-F238E27FC236}">
                <a16:creationId xmlns:a16="http://schemas.microsoft.com/office/drawing/2014/main" xmlns="" id="{BA8AFC1C-7B4F-3C46-8D9C-3478FD18B6BF}"/>
              </a:ext>
            </a:extLst>
          </p:cNvPr>
          <p:cNvSpPr/>
          <p:nvPr userDrawn="1"/>
        </p:nvSpPr>
        <p:spPr>
          <a:xfrm>
            <a:off x="278789" y="110768"/>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10" name="Picture Placeholder 9">
            <a:extLst>
              <a:ext uri="{FF2B5EF4-FFF2-40B4-BE49-F238E27FC236}">
                <a16:creationId xmlns:a16="http://schemas.microsoft.com/office/drawing/2014/main" xmlns="" id="{600B3A6A-9F71-4745-B6CC-C2B30FA2C616}"/>
              </a:ext>
            </a:extLst>
          </p:cNvPr>
          <p:cNvSpPr>
            <a:spLocks noGrp="1"/>
          </p:cNvSpPr>
          <p:nvPr>
            <p:ph type="pic" sz="quarter" idx="10" hasCustomPrompt="1"/>
          </p:nvPr>
        </p:nvSpPr>
        <p:spPr>
          <a:xfrm>
            <a:off x="3985110" y="0"/>
            <a:ext cx="8206891" cy="6857999"/>
          </a:xfrm>
          <a:custGeom>
            <a:avLst/>
            <a:gdLst>
              <a:gd name="connsiteX0" fmla="*/ 6857994 w 8206891"/>
              <a:gd name="connsiteY0" fmla="*/ 0 h 6857999"/>
              <a:gd name="connsiteX1" fmla="*/ 8206891 w 8206891"/>
              <a:gd name="connsiteY1" fmla="*/ 0 h 6857999"/>
              <a:gd name="connsiteX2" fmla="*/ 8206891 w 8206891"/>
              <a:gd name="connsiteY2" fmla="*/ 6857999 h 6857999"/>
              <a:gd name="connsiteX3" fmla="*/ 0 w 820689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06891" h="6857999">
                <a:moveTo>
                  <a:pt x="6857994" y="0"/>
                </a:moveTo>
                <a:lnTo>
                  <a:pt x="8206891" y="0"/>
                </a:lnTo>
                <a:lnTo>
                  <a:pt x="8206891" y="6857999"/>
                </a:lnTo>
                <a:lnTo>
                  <a:pt x="0" y="6857999"/>
                </a:lnTo>
                <a:close/>
              </a:path>
            </a:pathLst>
          </a:custGeom>
        </p:spPr>
        <p:txBody>
          <a:bodyPr wrap="square" rIns="792000" anchor="ctr">
            <a:noAutofit/>
          </a:bodyPr>
          <a:lstStyle>
            <a:lvl1pPr algn="r">
              <a:defRPr>
                <a:solidFill>
                  <a:schemeClr val="tx2"/>
                </a:solidFill>
              </a:defRPr>
            </a:lvl1pPr>
          </a:lstStyle>
          <a:p>
            <a:r>
              <a:rPr lang="en-US" dirty="0"/>
              <a:t>Click icon to insert image</a:t>
            </a:r>
          </a:p>
        </p:txBody>
      </p:sp>
      <p:sp>
        <p:nvSpPr>
          <p:cNvPr id="9"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69900" y="365125"/>
            <a:ext cx="8225692" cy="1325563"/>
          </a:xfrm>
        </p:spPr>
        <p:txBody>
          <a:bodyPr/>
          <a:lstStyle>
            <a:lvl1pPr>
              <a:defRPr/>
            </a:lvl1pPr>
          </a:lstStyle>
          <a:p>
            <a:r>
              <a:rPr lang="en-US" dirty="0"/>
              <a:t>Enter title here</a:t>
            </a:r>
            <a:endParaRPr lang="en-GB" dirty="0"/>
          </a:p>
        </p:txBody>
      </p:sp>
      <p:sp>
        <p:nvSpPr>
          <p:cNvPr id="16" name="Text Placeholder 10">
            <a:extLst>
              <a:ext uri="{FF2B5EF4-FFF2-40B4-BE49-F238E27FC236}">
                <a16:creationId xmlns:a16="http://schemas.microsoft.com/office/drawing/2014/main" xmlns="" id="{7CC5D449-2551-4B3F-82B1-9618C88AAC41}"/>
              </a:ext>
            </a:extLst>
          </p:cNvPr>
          <p:cNvSpPr>
            <a:spLocks noGrp="1"/>
          </p:cNvSpPr>
          <p:nvPr>
            <p:ph type="body" sz="quarter" idx="40" hasCustomPrompt="1"/>
          </p:nvPr>
        </p:nvSpPr>
        <p:spPr>
          <a:xfrm>
            <a:off x="469900" y="1825625"/>
            <a:ext cx="6540500" cy="3263207"/>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a:extLst>
              <a:ext uri="{FF2B5EF4-FFF2-40B4-BE49-F238E27FC236}">
                <a16:creationId xmlns:a16="http://schemas.microsoft.com/office/drawing/2014/main" xmlns="" id="{DD404615-6CA6-4B7B-B721-D3E7DC4E42D8}"/>
              </a:ext>
            </a:extLst>
          </p:cNvPr>
          <p:cNvSpPr>
            <a:spLocks noGrp="1"/>
          </p:cNvSpPr>
          <p:nvPr>
            <p:ph type="ftr" sz="quarter" idx="42"/>
          </p:nvPr>
        </p:nvSpPr>
        <p:spPr/>
        <p:txBody>
          <a:bodyPr/>
          <a:lstStyle/>
          <a:p>
            <a:endParaRPr lang="en-GB" dirty="0">
              <a:solidFill>
                <a:srgbClr val="FFFFFF">
                  <a:lumMod val="65000"/>
                </a:srgbClr>
              </a:solidFill>
            </a:endParaRPr>
          </a:p>
        </p:txBody>
      </p:sp>
      <p:sp>
        <p:nvSpPr>
          <p:cNvPr id="5" name="Slide Number Placeholder 4">
            <a:extLst>
              <a:ext uri="{FF2B5EF4-FFF2-40B4-BE49-F238E27FC236}">
                <a16:creationId xmlns:a16="http://schemas.microsoft.com/office/drawing/2014/main" xmlns="" id="{F398756B-560B-4E63-96C0-8E681E121024}"/>
              </a:ext>
            </a:extLst>
          </p:cNvPr>
          <p:cNvSpPr>
            <a:spLocks noGrp="1"/>
          </p:cNvSpPr>
          <p:nvPr>
            <p:ph type="sldNum" sz="quarter" idx="43"/>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pic>
        <p:nvPicPr>
          <p:cNvPr id="11" name="Picture 13">
            <a:extLst>
              <a:ext uri="{FF2B5EF4-FFF2-40B4-BE49-F238E27FC236}">
                <a16:creationId xmlns:a16="http://schemas.microsoft.com/office/drawing/2014/main" xmlns="" id="{D6B1A236-88FB-2648-9585-D188434B035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9044" t="6585" r="3450" b="64106"/>
          <a:stretch/>
        </p:blipFill>
        <p:spPr>
          <a:xfrm>
            <a:off x="0" y="-6557"/>
            <a:ext cx="1346199" cy="1528872"/>
          </a:xfrm>
          <a:prstGeom prst="rect">
            <a:avLst/>
          </a:prstGeom>
        </p:spPr>
      </p:pic>
      <p:sp>
        <p:nvSpPr>
          <p:cNvPr id="12"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a:srcRect/>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292425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 Text with 1/3 Image">
    <p:bg>
      <p:bgPr>
        <a:solidFill>
          <a:schemeClr val="bg1"/>
        </a:solidFill>
        <a:effectLst/>
      </p:bgPr>
    </p:bg>
    <p:spTree>
      <p:nvGrpSpPr>
        <p:cNvPr id="1" name=""/>
        <p:cNvGrpSpPr/>
        <p:nvPr/>
      </p:nvGrpSpPr>
      <p:grpSpPr>
        <a:xfrm>
          <a:off x="0" y="0"/>
          <a:ext cx="0" cy="0"/>
          <a:chOff x="0" y="0"/>
          <a:chExt cx="0" cy="0"/>
        </a:xfrm>
      </p:grpSpPr>
      <p:pic>
        <p:nvPicPr>
          <p:cNvPr id="18" name="Picture 26">
            <a:extLst>
              <a:ext uri="{FF2B5EF4-FFF2-40B4-BE49-F238E27FC236}">
                <a16:creationId xmlns:a16="http://schemas.microsoft.com/office/drawing/2014/main" xmlns="" id="{39668BDF-7DC2-4926-9C52-328E09C0F81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19" name="Freeform: Shape 27">
            <a:extLst>
              <a:ext uri="{FF2B5EF4-FFF2-40B4-BE49-F238E27FC236}">
                <a16:creationId xmlns:a16="http://schemas.microsoft.com/office/drawing/2014/main" xmlns="" id="{411478BA-39DA-4CA4-8580-5DA7F7B6553D}"/>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0" name="Picture Placeholder 9">
            <a:extLst>
              <a:ext uri="{FF2B5EF4-FFF2-40B4-BE49-F238E27FC236}">
                <a16:creationId xmlns:a16="http://schemas.microsoft.com/office/drawing/2014/main" xmlns="" id="{0BCCEF73-B774-4279-A708-54CBABEA22B5}"/>
              </a:ext>
            </a:extLst>
          </p:cNvPr>
          <p:cNvSpPr>
            <a:spLocks noGrp="1"/>
          </p:cNvSpPr>
          <p:nvPr>
            <p:ph type="pic" sz="quarter" idx="10" hasCustomPrompt="1"/>
          </p:nvPr>
        </p:nvSpPr>
        <p:spPr>
          <a:xfrm>
            <a:off x="8153400" y="0"/>
            <a:ext cx="4038600" cy="6857999"/>
          </a:xfrm>
        </p:spPr>
        <p:txBody>
          <a:bodyPr rIns="90000" anchor="ctr">
            <a:noAutofit/>
          </a:bodyPr>
          <a:lstStyle>
            <a:lvl1pPr algn="ctr">
              <a:defRPr>
                <a:solidFill>
                  <a:schemeClr val="tx2"/>
                </a:solidFill>
              </a:defRPr>
            </a:lvl1pPr>
          </a:lstStyle>
          <a:p>
            <a:r>
              <a:rPr lang="en-US" dirty="0"/>
              <a:t>Click icon to insert image</a:t>
            </a:r>
          </a:p>
        </p:txBody>
      </p:sp>
      <p:sp>
        <p:nvSpPr>
          <p:cNvPr id="21"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a:srcRect/>
            <a:stretch>
              <a:fillRect/>
            </a:stretch>
          </a:blipFill>
        </p:spPr>
        <p:txBody>
          <a:bodyPr/>
          <a:lstStyle/>
          <a:p>
            <a:pPr lvl="0"/>
            <a:r>
              <a:rPr lang="en-GB" dirty="0"/>
              <a:t> </a:t>
            </a:r>
          </a:p>
        </p:txBody>
      </p:sp>
      <p:sp>
        <p:nvSpPr>
          <p:cNvPr id="22" name="Text Placeholder 10">
            <a:extLst>
              <a:ext uri="{FF2B5EF4-FFF2-40B4-BE49-F238E27FC236}">
                <a16:creationId xmlns:a16="http://schemas.microsoft.com/office/drawing/2014/main" xmlns="" id="{470AD7DE-F5C7-4AAF-B52E-DDE0B10D3C07}"/>
              </a:ext>
            </a:extLst>
          </p:cNvPr>
          <p:cNvSpPr>
            <a:spLocks noGrp="1"/>
          </p:cNvSpPr>
          <p:nvPr>
            <p:ph type="body" sz="quarter" idx="40" hasCustomPrompt="1"/>
          </p:nvPr>
        </p:nvSpPr>
        <p:spPr>
          <a:xfrm>
            <a:off x="471484" y="1188233"/>
            <a:ext cx="6538912" cy="4058339"/>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5">
            <a:extLst>
              <a:ext uri="{FF2B5EF4-FFF2-40B4-BE49-F238E27FC236}">
                <a16:creationId xmlns:a16="http://schemas.microsoft.com/office/drawing/2014/main" xmlns="" id="{6C509742-AF5A-4786-9C56-E7E550E959DC}"/>
              </a:ext>
            </a:extLst>
          </p:cNvPr>
          <p:cNvSpPr>
            <a:spLocks noGrp="1"/>
          </p:cNvSpPr>
          <p:nvPr>
            <p:ph type="ftr" sz="quarter" idx="42"/>
          </p:nvPr>
        </p:nvSpPr>
        <p:spPr>
          <a:xfrm>
            <a:off x="943670" y="6108528"/>
            <a:ext cx="6066726" cy="365125"/>
          </a:xfrm>
        </p:spPr>
        <p:txBody>
          <a:bodyPr/>
          <a:lstStyle/>
          <a:p>
            <a:endParaRPr lang="en-GB" dirty="0">
              <a:solidFill>
                <a:srgbClr val="FFFFFF">
                  <a:lumMod val="65000"/>
                </a:srgbClr>
              </a:solidFill>
            </a:endParaRPr>
          </a:p>
        </p:txBody>
      </p:sp>
      <p:sp>
        <p:nvSpPr>
          <p:cNvPr id="24" name="Slide Number Placeholder 9">
            <a:extLst>
              <a:ext uri="{FF2B5EF4-FFF2-40B4-BE49-F238E27FC236}">
                <a16:creationId xmlns:a16="http://schemas.microsoft.com/office/drawing/2014/main" xmlns="" id="{2ECDB8C6-0A51-47DE-9D0A-C4A0CA344300}"/>
              </a:ext>
            </a:extLst>
          </p:cNvPr>
          <p:cNvSpPr>
            <a:spLocks noGrp="1"/>
          </p:cNvSpPr>
          <p:nvPr>
            <p:ph type="sldNum" sz="quarter" idx="43"/>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25" name="Title 1">
            <a:extLst>
              <a:ext uri="{FF2B5EF4-FFF2-40B4-BE49-F238E27FC236}">
                <a16:creationId xmlns:a16="http://schemas.microsoft.com/office/drawing/2014/main" xmlns="" id="{3CCD64D2-A283-4D0F-B7A9-AED5B11C3585}"/>
              </a:ext>
            </a:extLst>
          </p:cNvPr>
          <p:cNvSpPr>
            <a:spLocks noGrp="1"/>
          </p:cNvSpPr>
          <p:nvPr>
            <p:ph type="title" hasCustomPrompt="1"/>
          </p:nvPr>
        </p:nvSpPr>
        <p:spPr>
          <a:xfrm>
            <a:off x="471483" y="374854"/>
            <a:ext cx="7212993" cy="664868"/>
          </a:xfrm>
        </p:spPr>
        <p:txBody>
          <a:bodyPr anchor="t"/>
          <a:lstStyle>
            <a:lvl1pPr>
              <a:defRPr/>
            </a:lvl1pPr>
          </a:lstStyle>
          <a:p>
            <a:r>
              <a:rPr lang="en-US" dirty="0"/>
              <a:t>Enter title here</a:t>
            </a:r>
            <a:endParaRPr lang="en-GB" dirty="0"/>
          </a:p>
        </p:txBody>
      </p:sp>
    </p:spTree>
    <p:custDataLst>
      <p:tags r:id="rId1"/>
    </p:custDataLst>
    <p:extLst>
      <p:ext uri="{BB962C8B-B14F-4D97-AF65-F5344CB8AC3E}">
        <p14:creationId xmlns:p14="http://schemas.microsoft.com/office/powerpoint/2010/main" val="4518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Copy (White)">
    <p:spTree>
      <p:nvGrpSpPr>
        <p:cNvPr id="1" name=""/>
        <p:cNvGrpSpPr/>
        <p:nvPr/>
      </p:nvGrpSpPr>
      <p:grpSpPr>
        <a:xfrm>
          <a:off x="0" y="0"/>
          <a:ext cx="0" cy="0"/>
          <a:chOff x="0" y="0"/>
          <a:chExt cx="0" cy="0"/>
        </a:xfrm>
      </p:grpSpPr>
      <p:pic>
        <p:nvPicPr>
          <p:cNvPr id="15" name="Picture 13">
            <a:extLst>
              <a:ext uri="{FF2B5EF4-FFF2-40B4-BE49-F238E27FC236}">
                <a16:creationId xmlns:a16="http://schemas.microsoft.com/office/drawing/2014/main" xmlns="" id="{D1065731-E3C5-43D0-9CE3-01918BDC51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3" r="15218" b="6572"/>
          <a:stretch/>
        </p:blipFill>
        <p:spPr>
          <a:xfrm>
            <a:off x="5765451" y="40638"/>
            <a:ext cx="6426549" cy="6858001"/>
          </a:xfrm>
          <a:prstGeom prst="rect">
            <a:avLst/>
          </a:prstGeom>
        </p:spPr>
      </p:pic>
      <p:sp>
        <p:nvSpPr>
          <p:cNvPr id="16" name="Freeform: Shape 11">
            <a:extLst>
              <a:ext uri="{FF2B5EF4-FFF2-40B4-BE49-F238E27FC236}">
                <a16:creationId xmlns:a16="http://schemas.microsoft.com/office/drawing/2014/main" xmlns="" id="{6E68F752-3488-4F43-8F0D-EBED823FD1E3}"/>
              </a:ext>
            </a:extLst>
          </p:cNvPr>
          <p:cNvSpPr/>
          <p:nvPr userDrawn="1"/>
        </p:nvSpPr>
        <p:spPr>
          <a:xfrm rot="12614168">
            <a:off x="6237637" y="1946065"/>
            <a:ext cx="1814286" cy="3150868"/>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pic>
        <p:nvPicPr>
          <p:cNvPr id="17" name="Picture 12">
            <a:extLst>
              <a:ext uri="{FF2B5EF4-FFF2-40B4-BE49-F238E27FC236}">
                <a16:creationId xmlns:a16="http://schemas.microsoft.com/office/drawing/2014/main" xmlns="" id="{75D3F0CB-BCEE-4337-8967-D8AE59D2D7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248" t="11046" r="37346" b="17001"/>
          <a:stretch/>
        </p:blipFill>
        <p:spPr>
          <a:xfrm>
            <a:off x="7141029" y="0"/>
            <a:ext cx="5050972" cy="6857999"/>
          </a:xfrm>
          <a:prstGeom prst="parallelogram">
            <a:avLst>
              <a:gd name="adj" fmla="val 115815"/>
            </a:avLst>
          </a:prstGeom>
        </p:spPr>
      </p:pic>
      <p:pic>
        <p:nvPicPr>
          <p:cNvPr id="19" name="Picture 9">
            <a:extLst>
              <a:ext uri="{FF2B5EF4-FFF2-40B4-BE49-F238E27FC236}">
                <a16:creationId xmlns:a16="http://schemas.microsoft.com/office/drawing/2014/main" xmlns="" id="{055D2142-1AAD-4AC5-8862-2CCF19D7FB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772" b="64394"/>
          <a:stretch/>
        </p:blipFill>
        <p:spPr>
          <a:xfrm>
            <a:off x="0" y="2840419"/>
            <a:ext cx="6243432" cy="4017582"/>
          </a:xfrm>
          <a:prstGeom prst="rect">
            <a:avLst/>
          </a:prstGeom>
        </p:spPr>
      </p:pic>
      <p:sp>
        <p:nvSpPr>
          <p:cNvPr id="20" name="Freeform: Shape 11">
            <a:extLst>
              <a:ext uri="{FF2B5EF4-FFF2-40B4-BE49-F238E27FC236}">
                <a16:creationId xmlns:a16="http://schemas.microsoft.com/office/drawing/2014/main" xmlns="" id="{02C4D20D-809C-48BD-AB08-DC67B899F7F0}"/>
              </a:ext>
            </a:extLst>
          </p:cNvPr>
          <p:cNvSpPr/>
          <p:nvPr userDrawn="1"/>
        </p:nvSpPr>
        <p:spPr>
          <a:xfrm rot="10800000">
            <a:off x="0" y="20319"/>
            <a:ext cx="9434286" cy="6858000"/>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1" name="Title 1">
            <a:extLst>
              <a:ext uri="{FF2B5EF4-FFF2-40B4-BE49-F238E27FC236}">
                <a16:creationId xmlns:a16="http://schemas.microsoft.com/office/drawing/2014/main" xmlns="" id="{4C5D9DBB-E67C-41E7-94A9-C33C54663541}"/>
              </a:ext>
            </a:extLst>
          </p:cNvPr>
          <p:cNvSpPr>
            <a:spLocks noGrp="1"/>
          </p:cNvSpPr>
          <p:nvPr>
            <p:ph type="title" hasCustomPrompt="1"/>
          </p:nvPr>
        </p:nvSpPr>
        <p:spPr>
          <a:xfrm>
            <a:off x="471484" y="374854"/>
            <a:ext cx="8048402" cy="664868"/>
          </a:xfrm>
        </p:spPr>
        <p:txBody>
          <a:bodyPr anchor="t"/>
          <a:lstStyle>
            <a:lvl1pPr>
              <a:defRPr/>
            </a:lvl1pPr>
          </a:lstStyle>
          <a:p>
            <a:r>
              <a:rPr lang="en-US" dirty="0"/>
              <a:t>Enter title here</a:t>
            </a:r>
            <a:endParaRPr lang="en-GB" dirty="0"/>
          </a:p>
        </p:txBody>
      </p:sp>
      <p:sp>
        <p:nvSpPr>
          <p:cNvPr id="22" name="Footer Placeholder 3">
            <a:extLst>
              <a:ext uri="{FF2B5EF4-FFF2-40B4-BE49-F238E27FC236}">
                <a16:creationId xmlns:a16="http://schemas.microsoft.com/office/drawing/2014/main" xmlns="" id="{25BD7B4C-CE46-4636-B23B-E9C3FABA4FFE}"/>
              </a:ext>
            </a:extLst>
          </p:cNvPr>
          <p:cNvSpPr>
            <a:spLocks noGrp="1"/>
          </p:cNvSpPr>
          <p:nvPr>
            <p:ph type="ftr" sz="quarter" idx="11"/>
          </p:nvPr>
        </p:nvSpPr>
        <p:spPr>
          <a:xfrm>
            <a:off x="943670" y="6108528"/>
            <a:ext cx="7219950" cy="365125"/>
          </a:xfrm>
        </p:spPr>
        <p:txBody>
          <a:bodyPr/>
          <a:lstStyle/>
          <a:p>
            <a:endParaRPr lang="en-GB" dirty="0">
              <a:solidFill>
                <a:srgbClr val="FFFFFF">
                  <a:lumMod val="65000"/>
                </a:srgbClr>
              </a:solidFill>
            </a:endParaRPr>
          </a:p>
        </p:txBody>
      </p:sp>
      <p:sp>
        <p:nvSpPr>
          <p:cNvPr id="23" name="Text Placeholder 10">
            <a:extLst>
              <a:ext uri="{FF2B5EF4-FFF2-40B4-BE49-F238E27FC236}">
                <a16:creationId xmlns:a16="http://schemas.microsoft.com/office/drawing/2014/main" xmlns="" id="{AFDC4F4A-7FDF-41E7-AD87-1D91226ECF5A}"/>
              </a:ext>
            </a:extLst>
          </p:cNvPr>
          <p:cNvSpPr>
            <a:spLocks noGrp="1"/>
          </p:cNvSpPr>
          <p:nvPr>
            <p:ph type="body" sz="quarter" idx="40" hasCustomPrompt="1"/>
          </p:nvPr>
        </p:nvSpPr>
        <p:spPr>
          <a:xfrm>
            <a:off x="471484" y="1188233"/>
            <a:ext cx="8048401" cy="1974522"/>
          </a:xfrm>
        </p:spPr>
        <p:txBody>
          <a:bodyPr/>
          <a:lstStyle>
            <a:lvl1pPr>
              <a:defRPr sz="1800">
                <a:solidFill>
                  <a:schemeClr val="tx1"/>
                </a:solidFill>
                <a:latin typeface="Calibri Light" panose="020F0302020204030204" pitchFamily="34" charset="0"/>
                <a:cs typeface="Calibri Light" panose="020F0302020204030204" pitchFamily="34" charset="0"/>
              </a:defRPr>
            </a:lvl1pPr>
            <a:lvl2pPr>
              <a:defRPr sz="1600">
                <a:solidFill>
                  <a:schemeClr val="tx1"/>
                </a:solidFill>
                <a:latin typeface="Calibri Light" panose="020F0302020204030204" pitchFamily="34" charset="0"/>
                <a:cs typeface="Calibri Light" panose="020F0302020204030204" pitchFamily="34" charset="0"/>
              </a:defRPr>
            </a:lvl2pPr>
            <a:lvl3pPr>
              <a:defRPr sz="1400">
                <a:solidFill>
                  <a:schemeClr val="tx1"/>
                </a:solidFill>
                <a:latin typeface="Calibri Light" panose="020F0302020204030204" pitchFamily="34" charset="0"/>
                <a:cs typeface="Calibri Light" panose="020F0302020204030204" pitchFamily="34" charset="0"/>
              </a:defRPr>
            </a:lvl3pPr>
            <a:lvl4pPr>
              <a:defRPr sz="1400">
                <a:solidFill>
                  <a:schemeClr val="tx1"/>
                </a:solidFill>
                <a:latin typeface="Calibri Light" panose="020F0302020204030204" pitchFamily="34" charset="0"/>
                <a:cs typeface="Calibri Light" panose="020F0302020204030204" pitchFamily="34" charset="0"/>
              </a:defRPr>
            </a:lvl4pPr>
            <a:lvl5pPr>
              <a:defRPr sz="14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Slide Number Placeholder 4">
            <a:extLst>
              <a:ext uri="{FF2B5EF4-FFF2-40B4-BE49-F238E27FC236}">
                <a16:creationId xmlns:a16="http://schemas.microsoft.com/office/drawing/2014/main" xmlns="" id="{2D73EE4C-C16C-4C25-ADCF-67E60466BFFC}"/>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Tree>
    <p:extLst>
      <p:ext uri="{BB962C8B-B14F-4D97-AF65-F5344CB8AC3E}">
        <p14:creationId xmlns:p14="http://schemas.microsoft.com/office/powerpoint/2010/main" val="55393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Full Copy (White)">
    <p:spTree>
      <p:nvGrpSpPr>
        <p:cNvPr id="1" name=""/>
        <p:cNvGrpSpPr/>
        <p:nvPr/>
      </p:nvGrpSpPr>
      <p:grpSpPr>
        <a:xfrm>
          <a:off x="0" y="0"/>
          <a:ext cx="0" cy="0"/>
          <a:chOff x="0" y="0"/>
          <a:chExt cx="0" cy="0"/>
        </a:xfrm>
      </p:grpSpPr>
      <p:pic>
        <p:nvPicPr>
          <p:cNvPr id="15" name="Picture 13">
            <a:extLst>
              <a:ext uri="{FF2B5EF4-FFF2-40B4-BE49-F238E27FC236}">
                <a16:creationId xmlns:a16="http://schemas.microsoft.com/office/drawing/2014/main" xmlns="" id="{D1065731-E3C5-43D0-9CE3-01918BDC51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3" r="15218" b="6572"/>
          <a:stretch/>
        </p:blipFill>
        <p:spPr>
          <a:xfrm>
            <a:off x="5765451" y="40638"/>
            <a:ext cx="6426549" cy="6858001"/>
          </a:xfrm>
          <a:prstGeom prst="rect">
            <a:avLst/>
          </a:prstGeom>
        </p:spPr>
      </p:pic>
      <p:sp>
        <p:nvSpPr>
          <p:cNvPr id="16" name="Freeform: Shape 11">
            <a:extLst>
              <a:ext uri="{FF2B5EF4-FFF2-40B4-BE49-F238E27FC236}">
                <a16:creationId xmlns:a16="http://schemas.microsoft.com/office/drawing/2014/main" xmlns="" id="{6E68F752-3488-4F43-8F0D-EBED823FD1E3}"/>
              </a:ext>
            </a:extLst>
          </p:cNvPr>
          <p:cNvSpPr/>
          <p:nvPr userDrawn="1"/>
        </p:nvSpPr>
        <p:spPr>
          <a:xfrm rot="12614168">
            <a:off x="6237637" y="1946065"/>
            <a:ext cx="1814286" cy="3150868"/>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pic>
        <p:nvPicPr>
          <p:cNvPr id="18" name="Picture 12">
            <a:extLst>
              <a:ext uri="{FF2B5EF4-FFF2-40B4-BE49-F238E27FC236}">
                <a16:creationId xmlns:a16="http://schemas.microsoft.com/office/drawing/2014/main" xmlns="" id="{75D3F0CB-BCEE-4337-8967-D8AE59D2D7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248" t="11046" r="37346" b="17001"/>
          <a:stretch/>
        </p:blipFill>
        <p:spPr>
          <a:xfrm>
            <a:off x="7141029" y="0"/>
            <a:ext cx="5050972" cy="6857999"/>
          </a:xfrm>
          <a:prstGeom prst="parallelogram">
            <a:avLst>
              <a:gd name="adj" fmla="val 115815"/>
            </a:avLst>
          </a:prstGeom>
        </p:spPr>
      </p:pic>
      <p:pic>
        <p:nvPicPr>
          <p:cNvPr id="19" name="Picture 9">
            <a:extLst>
              <a:ext uri="{FF2B5EF4-FFF2-40B4-BE49-F238E27FC236}">
                <a16:creationId xmlns:a16="http://schemas.microsoft.com/office/drawing/2014/main" xmlns="" id="{055D2142-1AAD-4AC5-8862-2CCF19D7FB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772" b="64394"/>
          <a:stretch/>
        </p:blipFill>
        <p:spPr>
          <a:xfrm>
            <a:off x="0" y="2840419"/>
            <a:ext cx="6243432" cy="4017582"/>
          </a:xfrm>
          <a:prstGeom prst="rect">
            <a:avLst/>
          </a:prstGeom>
        </p:spPr>
      </p:pic>
      <p:sp>
        <p:nvSpPr>
          <p:cNvPr id="20" name="Freeform: Shape 11">
            <a:extLst>
              <a:ext uri="{FF2B5EF4-FFF2-40B4-BE49-F238E27FC236}">
                <a16:creationId xmlns:a16="http://schemas.microsoft.com/office/drawing/2014/main" xmlns="" id="{02C4D20D-809C-48BD-AB08-DC67B899F7F0}"/>
              </a:ext>
            </a:extLst>
          </p:cNvPr>
          <p:cNvSpPr/>
          <p:nvPr userDrawn="1"/>
        </p:nvSpPr>
        <p:spPr>
          <a:xfrm rot="10800000">
            <a:off x="0" y="20319"/>
            <a:ext cx="9434286" cy="6858000"/>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1" name="Title 1">
            <a:extLst>
              <a:ext uri="{FF2B5EF4-FFF2-40B4-BE49-F238E27FC236}">
                <a16:creationId xmlns:a16="http://schemas.microsoft.com/office/drawing/2014/main" xmlns="" id="{4C5D9DBB-E67C-41E7-94A9-C33C54663541}"/>
              </a:ext>
            </a:extLst>
          </p:cNvPr>
          <p:cNvSpPr>
            <a:spLocks noGrp="1"/>
          </p:cNvSpPr>
          <p:nvPr>
            <p:ph type="title" hasCustomPrompt="1"/>
          </p:nvPr>
        </p:nvSpPr>
        <p:spPr>
          <a:xfrm>
            <a:off x="471484" y="374853"/>
            <a:ext cx="8048402" cy="1603415"/>
          </a:xfrm>
        </p:spPr>
        <p:txBody>
          <a:bodyPr anchor="t"/>
          <a:lstStyle>
            <a:lvl1pPr>
              <a:defRPr/>
            </a:lvl1pPr>
          </a:lstStyle>
          <a:p>
            <a:r>
              <a:rPr lang="en-US" dirty="0"/>
              <a:t>Enter title here </a:t>
            </a:r>
            <a:endParaRPr lang="en-GB" dirty="0"/>
          </a:p>
        </p:txBody>
      </p:sp>
      <p:sp>
        <p:nvSpPr>
          <p:cNvPr id="22" name="Footer Placeholder 3">
            <a:extLst>
              <a:ext uri="{FF2B5EF4-FFF2-40B4-BE49-F238E27FC236}">
                <a16:creationId xmlns:a16="http://schemas.microsoft.com/office/drawing/2014/main" xmlns="" id="{25BD7B4C-CE46-4636-B23B-E9C3FABA4FFE}"/>
              </a:ext>
            </a:extLst>
          </p:cNvPr>
          <p:cNvSpPr>
            <a:spLocks noGrp="1"/>
          </p:cNvSpPr>
          <p:nvPr>
            <p:ph type="ftr" sz="quarter" idx="11"/>
          </p:nvPr>
        </p:nvSpPr>
        <p:spPr>
          <a:xfrm>
            <a:off x="943670" y="6108528"/>
            <a:ext cx="7219950" cy="365125"/>
          </a:xfrm>
        </p:spPr>
        <p:txBody>
          <a:bodyPr/>
          <a:lstStyle/>
          <a:p>
            <a:endParaRPr lang="en-GB" dirty="0">
              <a:solidFill>
                <a:srgbClr val="FFFFFF">
                  <a:lumMod val="65000"/>
                </a:srgbClr>
              </a:solidFill>
            </a:endParaRPr>
          </a:p>
        </p:txBody>
      </p:sp>
      <p:sp>
        <p:nvSpPr>
          <p:cNvPr id="23" name="Slide Number Placeholder 4">
            <a:extLst>
              <a:ext uri="{FF2B5EF4-FFF2-40B4-BE49-F238E27FC236}">
                <a16:creationId xmlns:a16="http://schemas.microsoft.com/office/drawing/2014/main" xmlns="" id="{2D73EE4C-C16C-4C25-ADCF-67E60466BFFC}"/>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24" name="Text Placeholder 11">
            <a:extLst>
              <a:ext uri="{FF2B5EF4-FFF2-40B4-BE49-F238E27FC236}">
                <a16:creationId xmlns:a16="http://schemas.microsoft.com/office/drawing/2014/main" xmlns="" id="{A79572D4-2D77-4248-B6E4-687194500F72}"/>
              </a:ext>
            </a:extLst>
          </p:cNvPr>
          <p:cNvSpPr>
            <a:spLocks noGrp="1"/>
          </p:cNvSpPr>
          <p:nvPr>
            <p:ph type="body" sz="quarter" idx="13" hasCustomPrompt="1"/>
          </p:nvPr>
        </p:nvSpPr>
        <p:spPr>
          <a:xfrm>
            <a:off x="471484" y="2176555"/>
            <a:ext cx="6538916" cy="157775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p:txBody>
      </p:sp>
    </p:spTree>
    <p:extLst>
      <p:ext uri="{BB962C8B-B14F-4D97-AF65-F5344CB8AC3E}">
        <p14:creationId xmlns:p14="http://schemas.microsoft.com/office/powerpoint/2010/main" val="340024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with Titl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5"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p:txBody>
          <a:bodyPr/>
          <a:lstStyle/>
          <a:p>
            <a:endParaRPr lang="en-GB" dirty="0">
              <a:solidFill>
                <a:srgbClr val="FFFFFF">
                  <a:lumMod val="65000"/>
                </a:srgbClr>
              </a:solidFill>
            </a:endParaRPr>
          </a:p>
        </p:txBody>
      </p:sp>
      <p:sp>
        <p:nvSpPr>
          <p:cNvPr id="7"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9"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1" y="374854"/>
            <a:ext cx="11284270" cy="664868"/>
          </a:xfrm>
        </p:spPr>
        <p:txBody>
          <a:bodyPr anchor="t"/>
          <a:lstStyle>
            <a:lvl1pPr>
              <a:defRPr/>
            </a:lvl1pPr>
          </a:lstStyle>
          <a:p>
            <a:r>
              <a:rPr lang="en-US" dirty="0"/>
              <a:t>Enter title here</a:t>
            </a:r>
            <a:endParaRPr lang="en-GB" dirty="0"/>
          </a:p>
        </p:txBody>
      </p:sp>
      <p:sp>
        <p:nvSpPr>
          <p:cNvPr id="8" name="Table Placeholder 8">
            <a:extLst>
              <a:ext uri="{FF2B5EF4-FFF2-40B4-BE49-F238E27FC236}">
                <a16:creationId xmlns:a16="http://schemas.microsoft.com/office/drawing/2014/main" xmlns="" id="{FF70708D-5532-4EA6-9E05-448C442BBA04}"/>
              </a:ext>
            </a:extLst>
          </p:cNvPr>
          <p:cNvSpPr>
            <a:spLocks noGrp="1"/>
          </p:cNvSpPr>
          <p:nvPr>
            <p:ph type="tbl" sz="quarter" idx="35" hasCustomPrompt="1"/>
          </p:nvPr>
        </p:nvSpPr>
        <p:spPr>
          <a:xfrm>
            <a:off x="469900" y="1305301"/>
            <a:ext cx="11277921" cy="4393026"/>
          </a:xfrm>
        </p:spPr>
        <p:txBody>
          <a:bodyPr/>
          <a:lstStyle>
            <a:lvl1pPr algn="ctr">
              <a:defRPr>
                <a:solidFill>
                  <a:schemeClr val="tx2"/>
                </a:solidFill>
              </a:defRPr>
            </a:lvl1pPr>
          </a:lstStyle>
          <a:p>
            <a:r>
              <a:rPr lang="en-GB" dirty="0"/>
              <a:t>Click on the icon to insert a table</a:t>
            </a:r>
          </a:p>
        </p:txBody>
      </p:sp>
      <p:pic>
        <p:nvPicPr>
          <p:cNvPr id="11"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pic>
        <p:nvPicPr>
          <p:cNvPr id="12"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20561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Table Placeholder 8">
            <a:extLst>
              <a:ext uri="{FF2B5EF4-FFF2-40B4-BE49-F238E27FC236}">
                <a16:creationId xmlns:a16="http://schemas.microsoft.com/office/drawing/2014/main" xmlns="" id="{AE6939BC-4740-454F-AF21-BDCA7B611CE1}"/>
              </a:ext>
            </a:extLst>
          </p:cNvPr>
          <p:cNvSpPr>
            <a:spLocks noGrp="1"/>
          </p:cNvSpPr>
          <p:nvPr>
            <p:ph type="tbl" sz="quarter" idx="35" hasCustomPrompt="1"/>
          </p:nvPr>
        </p:nvSpPr>
        <p:spPr>
          <a:xfrm>
            <a:off x="476249" y="765383"/>
            <a:ext cx="11277921" cy="4393026"/>
          </a:xfrm>
        </p:spPr>
        <p:txBody>
          <a:bodyPr/>
          <a:lstStyle>
            <a:lvl1pPr algn="ctr">
              <a:defRPr>
                <a:solidFill>
                  <a:schemeClr val="tx2"/>
                </a:solidFill>
              </a:defRPr>
            </a:lvl1pPr>
          </a:lstStyle>
          <a:p>
            <a:r>
              <a:rPr lang="en-GB" dirty="0"/>
              <a:t>Click on the icon to insert a table</a:t>
            </a:r>
          </a:p>
        </p:txBody>
      </p:sp>
      <p:sp>
        <p:nvSpPr>
          <p:cNvPr id="4" name="Footer Placeholder 3">
            <a:extLst>
              <a:ext uri="{FF2B5EF4-FFF2-40B4-BE49-F238E27FC236}">
                <a16:creationId xmlns:a16="http://schemas.microsoft.com/office/drawing/2014/main" xmlns="" id="{B5AFCFE9-7E3A-4139-AFA1-B15953B36CC1}"/>
              </a:ext>
            </a:extLst>
          </p:cNvPr>
          <p:cNvSpPr>
            <a:spLocks noGrp="1"/>
          </p:cNvSpPr>
          <p:nvPr>
            <p:ph type="ftr" sz="quarter" idx="37"/>
          </p:nvPr>
        </p:nvSpPr>
        <p:spPr/>
        <p:txBody>
          <a:bodyPr/>
          <a:lstStyle/>
          <a:p>
            <a:endParaRPr lang="en-GB" dirty="0">
              <a:solidFill>
                <a:srgbClr val="FFFFFF">
                  <a:lumMod val="65000"/>
                </a:srgbClr>
              </a:solidFill>
            </a:endParaRPr>
          </a:p>
        </p:txBody>
      </p:sp>
      <p:sp>
        <p:nvSpPr>
          <p:cNvPr id="5" name="Slide Number Placeholder 4">
            <a:extLst>
              <a:ext uri="{FF2B5EF4-FFF2-40B4-BE49-F238E27FC236}">
                <a16:creationId xmlns:a16="http://schemas.microsoft.com/office/drawing/2014/main" xmlns="" id="{56747392-64D2-4C6A-9853-F690D439AED6}"/>
              </a:ext>
            </a:extLst>
          </p:cNvPr>
          <p:cNvSpPr>
            <a:spLocks noGrp="1"/>
          </p:cNvSpPr>
          <p:nvPr>
            <p:ph type="sldNum" sz="quarter" idx="38"/>
          </p:nvPr>
        </p:nvSpPr>
        <p:spPr/>
        <p:txBody>
          <a:bodyPr/>
          <a:lstStyle/>
          <a:p>
            <a:fld id="{8EBA40CB-9C29-420E-935B-82B45E243808}" type="slidenum">
              <a:rPr lang="en-GB" smtClean="0">
                <a:solidFill>
                  <a:srgbClr val="00005C"/>
                </a:solidFill>
              </a:rPr>
              <a:pPr/>
              <a:t>‹#›</a:t>
            </a:fld>
            <a:endParaRPr lang="en-GB" dirty="0">
              <a:solidFill>
                <a:srgbClr val="00005C"/>
              </a:solidFill>
            </a:endParaRPr>
          </a:p>
        </p:txBody>
      </p:sp>
      <p:pic>
        <p:nvPicPr>
          <p:cNvPr id="6" name="Picture 9">
            <a:extLst>
              <a:ext uri="{FF2B5EF4-FFF2-40B4-BE49-F238E27FC236}">
                <a16:creationId xmlns:a16="http://schemas.microsoft.com/office/drawing/2014/main" xmlns="" id="{661FFE7A-AA29-433C-AB94-468A02E830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Tree>
    <p:custDataLst>
      <p:tags r:id="rId1"/>
    </p:custDataLst>
    <p:extLst>
      <p:ext uri="{BB962C8B-B14F-4D97-AF65-F5344CB8AC3E}">
        <p14:creationId xmlns:p14="http://schemas.microsoft.com/office/powerpoint/2010/main" val="347116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0" name="Picture 7">
            <a:extLst>
              <a:ext uri="{FF2B5EF4-FFF2-40B4-BE49-F238E27FC236}">
                <a16:creationId xmlns:a16="http://schemas.microsoft.com/office/drawing/2014/main" xmlns="" id="{D69DF176-45C8-46B3-89F6-53D617483C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11" name="Footer Placeholder 3">
            <a:extLst>
              <a:ext uri="{FF2B5EF4-FFF2-40B4-BE49-F238E27FC236}">
                <a16:creationId xmlns:a16="http://schemas.microsoft.com/office/drawing/2014/main" xmlns="" id="{08289F08-105C-4FC8-8101-18F78F94BE9C}"/>
              </a:ext>
            </a:extLst>
          </p:cNvPr>
          <p:cNvSpPr>
            <a:spLocks noGrp="1"/>
          </p:cNvSpPr>
          <p:nvPr>
            <p:ph type="ftr" sz="quarter" idx="11"/>
          </p:nvPr>
        </p:nvSpPr>
        <p:spPr>
          <a:xfrm>
            <a:off x="943670" y="6108528"/>
            <a:ext cx="7219950" cy="365125"/>
          </a:xfrm>
        </p:spPr>
        <p:txBody>
          <a:bodyPr/>
          <a:lstStyle/>
          <a:p>
            <a:endParaRPr lang="en-GB" dirty="0">
              <a:solidFill>
                <a:srgbClr val="FFFFFF">
                  <a:lumMod val="65000"/>
                </a:srgbClr>
              </a:solidFill>
            </a:endParaRPr>
          </a:p>
        </p:txBody>
      </p:sp>
      <p:sp>
        <p:nvSpPr>
          <p:cNvPr id="12" name="Slide Number Placeholder 4">
            <a:extLst>
              <a:ext uri="{FF2B5EF4-FFF2-40B4-BE49-F238E27FC236}">
                <a16:creationId xmlns:a16="http://schemas.microsoft.com/office/drawing/2014/main" xmlns="" id="{19807781-72F7-482E-9A76-C09FCF22AFD5}"/>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pic>
        <p:nvPicPr>
          <p:cNvPr id="13" name="Picture 6">
            <a:extLst>
              <a:ext uri="{FF2B5EF4-FFF2-40B4-BE49-F238E27FC236}">
                <a16:creationId xmlns:a16="http://schemas.microsoft.com/office/drawing/2014/main" xmlns="" id="{A42DB053-B084-43D0-8BDF-6B335AB9AC0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14" name="Freeform: Shape 8">
            <a:extLst>
              <a:ext uri="{FF2B5EF4-FFF2-40B4-BE49-F238E27FC236}">
                <a16:creationId xmlns:a16="http://schemas.microsoft.com/office/drawing/2014/main" xmlns="" id="{8F83D53B-68EC-449E-84A5-99F37E4F0C1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Tree>
    <p:custDataLst>
      <p:tags r:id="rId1"/>
    </p:custDataLst>
    <p:extLst>
      <p:ext uri="{BB962C8B-B14F-4D97-AF65-F5344CB8AC3E}">
        <p14:creationId xmlns:p14="http://schemas.microsoft.com/office/powerpoint/2010/main" val="97041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Image)">
    <p:bg>
      <p:bgPr>
        <a:solidFill>
          <a:schemeClr val="bg1"/>
        </a:solidFill>
        <a:effectLst/>
      </p:bgPr>
    </p:bg>
    <p:spTree>
      <p:nvGrpSpPr>
        <p:cNvPr id="1" name=""/>
        <p:cNvGrpSpPr/>
        <p:nvPr/>
      </p:nvGrpSpPr>
      <p:grpSpPr>
        <a:xfrm>
          <a:off x="0" y="0"/>
          <a:ext cx="0" cy="0"/>
          <a:chOff x="0" y="0"/>
          <a:chExt cx="0" cy="0"/>
        </a:xfrm>
      </p:grpSpPr>
      <p:sp>
        <p:nvSpPr>
          <p:cNvPr id="9" name="Text Placeholder 42">
            <a:extLst>
              <a:ext uri="{FF2B5EF4-FFF2-40B4-BE49-F238E27FC236}">
                <a16:creationId xmlns:a16="http://schemas.microsoft.com/office/drawing/2014/main" xmlns="" id="{E3053023-C6D7-467A-9326-718BF53BCCC1}"/>
              </a:ext>
            </a:extLst>
          </p:cNvPr>
          <p:cNvSpPr>
            <a:spLocks noGrp="1"/>
          </p:cNvSpPr>
          <p:nvPr>
            <p:ph type="body" sz="quarter" idx="35" hasCustomPrompt="1"/>
          </p:nvPr>
        </p:nvSpPr>
        <p:spPr>
          <a:xfrm>
            <a:off x="0" y="-10944"/>
            <a:ext cx="12192000" cy="6857999"/>
          </a:xfrm>
          <a:gradFill flip="none" rotWithShape="1">
            <a:gsLst>
              <a:gs pos="29000">
                <a:schemeClr val="bg1"/>
              </a:gs>
              <a:gs pos="75000">
                <a:schemeClr val="bg1">
                  <a:alpha val="0"/>
                </a:schemeClr>
              </a:gs>
            </a:gsLst>
            <a:lin ang="2400000" scaled="0"/>
            <a:tileRect/>
          </a:gradFill>
        </p:spPr>
        <p:txBody>
          <a:bodyPr/>
          <a:lstStyle/>
          <a:p>
            <a:pPr lvl="0"/>
            <a:r>
              <a:rPr lang="en-GB" dirty="0"/>
              <a:t> </a:t>
            </a:r>
          </a:p>
        </p:txBody>
      </p:sp>
      <p:sp>
        <p:nvSpPr>
          <p:cNvPr id="10" name="Text Placeholder 26">
            <a:extLst>
              <a:ext uri="{FF2B5EF4-FFF2-40B4-BE49-F238E27FC236}">
                <a16:creationId xmlns:a16="http://schemas.microsoft.com/office/drawing/2014/main" xmlns="" id="{22E79BA7-4401-420F-B870-2A058FBC99C2}"/>
              </a:ext>
            </a:extLst>
          </p:cNvPr>
          <p:cNvSpPr>
            <a:spLocks noGrp="1"/>
          </p:cNvSpPr>
          <p:nvPr>
            <p:ph type="body" sz="quarter" idx="27" hasCustomPrompt="1"/>
          </p:nvPr>
        </p:nvSpPr>
        <p:spPr>
          <a:xfrm>
            <a:off x="0" y="-10945"/>
            <a:ext cx="9634258" cy="6868945"/>
          </a:xfrm>
          <a:custGeom>
            <a:avLst/>
            <a:gdLst>
              <a:gd name="connsiteX0" fmla="*/ 0 w 9634258"/>
              <a:gd name="connsiteY0" fmla="*/ 0 h 6899549"/>
              <a:gd name="connsiteX1" fmla="*/ 9634258 w 9634258"/>
              <a:gd name="connsiteY1" fmla="*/ 0 h 6899549"/>
              <a:gd name="connsiteX2" fmla="*/ 2734712 w 9634258"/>
              <a:gd name="connsiteY2" fmla="*/ 6899549 h 6899549"/>
              <a:gd name="connsiteX3" fmla="*/ 0 w 9634258"/>
              <a:gd name="connsiteY3" fmla="*/ 6899549 h 6899549"/>
            </a:gdLst>
            <a:ahLst/>
            <a:cxnLst>
              <a:cxn ang="0">
                <a:pos x="connsiteX0" y="connsiteY0"/>
              </a:cxn>
              <a:cxn ang="0">
                <a:pos x="connsiteX1" y="connsiteY1"/>
              </a:cxn>
              <a:cxn ang="0">
                <a:pos x="connsiteX2" y="connsiteY2"/>
              </a:cxn>
              <a:cxn ang="0">
                <a:pos x="connsiteX3" y="connsiteY3"/>
              </a:cxn>
            </a:cxnLst>
            <a:rect l="l" t="t" r="r" b="b"/>
            <a:pathLst>
              <a:path w="9634258" h="6899549">
                <a:moveTo>
                  <a:pt x="0" y="0"/>
                </a:moveTo>
                <a:lnTo>
                  <a:pt x="9634258" y="0"/>
                </a:lnTo>
                <a:lnTo>
                  <a:pt x="2734712" y="6899549"/>
                </a:lnTo>
                <a:lnTo>
                  <a:pt x="0" y="6899549"/>
                </a:lnTo>
                <a:close/>
              </a:path>
            </a:pathLst>
          </a:custGeom>
          <a:solidFill>
            <a:schemeClr val="accent1">
              <a:alpha val="82000"/>
            </a:schemeClr>
          </a:solidFill>
        </p:spPr>
        <p:txBody>
          <a:bodyPr wrap="square">
            <a:noAutofit/>
          </a:bodyPr>
          <a:lstStyle/>
          <a:p>
            <a:pPr lvl="0"/>
            <a:r>
              <a:rPr lang="en-GB" dirty="0"/>
              <a:t> </a:t>
            </a:r>
          </a:p>
        </p:txBody>
      </p:sp>
      <p:sp>
        <p:nvSpPr>
          <p:cNvPr id="11" name="Text Placeholder 37">
            <a:extLst>
              <a:ext uri="{FF2B5EF4-FFF2-40B4-BE49-F238E27FC236}">
                <a16:creationId xmlns:a16="http://schemas.microsoft.com/office/drawing/2014/main" xmlns="" id="{B6CB1801-4F8C-45AC-B4F1-1FBD3472D4E2}"/>
              </a:ext>
            </a:extLst>
          </p:cNvPr>
          <p:cNvSpPr>
            <a:spLocks noGrp="1"/>
          </p:cNvSpPr>
          <p:nvPr>
            <p:ph type="body" sz="quarter" idx="28" hasCustomPrompt="1"/>
          </p:nvPr>
        </p:nvSpPr>
        <p:spPr>
          <a:xfrm>
            <a:off x="0" y="-1"/>
            <a:ext cx="5401524" cy="2127688"/>
          </a:xfrm>
          <a:blipFill dpi="0" rotWithShape="1">
            <a:blip r:embed="rId3"/>
            <a:srcRect/>
            <a:stretch>
              <a:fillRect/>
            </a:stretch>
          </a:blipFill>
        </p:spPr>
        <p:txBody>
          <a:bodyPr/>
          <a:lstStyle>
            <a:lvl1pPr>
              <a:defRPr/>
            </a:lvl1pPr>
          </a:lstStyle>
          <a:p>
            <a:pPr lvl="0"/>
            <a:r>
              <a:rPr lang="en-GB" dirty="0"/>
              <a:t> </a:t>
            </a:r>
          </a:p>
        </p:txBody>
      </p:sp>
      <p:sp>
        <p:nvSpPr>
          <p:cNvPr id="12" name="Text Placeholder 63">
            <a:extLst>
              <a:ext uri="{FF2B5EF4-FFF2-40B4-BE49-F238E27FC236}">
                <a16:creationId xmlns:a16="http://schemas.microsoft.com/office/drawing/2014/main" xmlns="" id="{FE97F431-C25C-450A-BACF-2825E01EE876}"/>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13" name="Picture Placeholder 9">
            <a:extLst>
              <a:ext uri="{FF2B5EF4-FFF2-40B4-BE49-F238E27FC236}">
                <a16:creationId xmlns:a16="http://schemas.microsoft.com/office/drawing/2014/main" xmlns="" id="{7005F68C-C97F-4291-8279-48AFB1509BA0}"/>
              </a:ext>
            </a:extLst>
          </p:cNvPr>
          <p:cNvSpPr>
            <a:spLocks noGrp="1"/>
          </p:cNvSpPr>
          <p:nvPr>
            <p:ph type="pic" sz="quarter" idx="10" hasCustomPrompt="1"/>
          </p:nvPr>
        </p:nvSpPr>
        <p:spPr>
          <a:xfrm>
            <a:off x="0" y="0"/>
            <a:ext cx="12192000" cy="6857999"/>
          </a:xfrm>
        </p:spPr>
        <p:txBody>
          <a:bodyPr rIns="792000" anchor="ctr"/>
          <a:lstStyle>
            <a:lvl1pPr algn="r">
              <a:defRPr>
                <a:solidFill>
                  <a:schemeClr val="tx2"/>
                </a:solidFill>
              </a:defRPr>
            </a:lvl1pPr>
          </a:lstStyle>
          <a:p>
            <a:r>
              <a:rPr lang="en-US" dirty="0"/>
              <a:t>Click icon to insert image,</a:t>
            </a:r>
            <a:br>
              <a:rPr lang="en-US" dirty="0"/>
            </a:br>
            <a:r>
              <a:rPr lang="en-US" dirty="0"/>
              <a:t>then right click and ‘send to back’</a:t>
            </a:r>
          </a:p>
        </p:txBody>
      </p:sp>
      <p:sp>
        <p:nvSpPr>
          <p:cNvPr id="14" name="Title 18">
            <a:extLst>
              <a:ext uri="{FF2B5EF4-FFF2-40B4-BE49-F238E27FC236}">
                <a16:creationId xmlns:a16="http://schemas.microsoft.com/office/drawing/2014/main" xmlns="" id="{995BF66A-1BF7-46B1-B9FA-E07D49B488AA}"/>
              </a:ext>
            </a:extLst>
          </p:cNvPr>
          <p:cNvSpPr>
            <a:spLocks noGrp="1"/>
          </p:cNvSpPr>
          <p:nvPr>
            <p:ph type="title" hasCustomPrompt="1"/>
          </p:nvPr>
        </p:nvSpPr>
        <p:spPr>
          <a:xfrm>
            <a:off x="469900" y="1969075"/>
            <a:ext cx="4584700" cy="1655761"/>
          </a:xfrm>
        </p:spPr>
        <p:txBody>
          <a:bodyPr anchor="b"/>
          <a:lstStyle>
            <a:lvl1pPr>
              <a:defRPr>
                <a:solidFill>
                  <a:schemeClr val="bg1"/>
                </a:solidFill>
              </a:defRPr>
            </a:lvl1pPr>
          </a:lstStyle>
          <a:p>
            <a:r>
              <a:rPr lang="en-US" dirty="0"/>
              <a:t>Enter chapter title here</a:t>
            </a:r>
            <a:endParaRPr lang="en-GB" dirty="0"/>
          </a:p>
        </p:txBody>
      </p:sp>
      <p:sp>
        <p:nvSpPr>
          <p:cNvPr id="16" name="Text Placeholder 43">
            <a:extLst>
              <a:ext uri="{FF2B5EF4-FFF2-40B4-BE49-F238E27FC236}">
                <a16:creationId xmlns:a16="http://schemas.microsoft.com/office/drawing/2014/main" xmlns="" id="{4342FB43-F2F7-492C-876C-8149A3E7F4B8}"/>
              </a:ext>
            </a:extLst>
          </p:cNvPr>
          <p:cNvSpPr>
            <a:spLocks noGrp="1"/>
          </p:cNvSpPr>
          <p:nvPr>
            <p:ph type="body" sz="quarter" idx="26" hasCustomPrompt="1"/>
          </p:nvPr>
        </p:nvSpPr>
        <p:spPr>
          <a:xfrm>
            <a:off x="594061" y="3716401"/>
            <a:ext cx="1548000" cy="45719"/>
          </a:xfrm>
          <a:blipFill>
            <a:blip r:embed="rId5"/>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124564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11" name="Picture 12">
            <a:extLst>
              <a:ext uri="{FF2B5EF4-FFF2-40B4-BE49-F238E27FC236}">
                <a16:creationId xmlns:a16="http://schemas.microsoft.com/office/drawing/2014/main" xmlns="" id="{C3CA8C50-F99A-4B98-BD8C-0C70107D86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775" r="12038" b="28116"/>
          <a:stretch/>
        </p:blipFill>
        <p:spPr>
          <a:xfrm>
            <a:off x="3572578" y="0"/>
            <a:ext cx="8627443" cy="6858000"/>
          </a:xfrm>
          <a:prstGeom prst="rect">
            <a:avLst/>
          </a:prstGeom>
        </p:spPr>
      </p:pic>
      <p:sp>
        <p:nvSpPr>
          <p:cNvPr id="15" name="Freeform: Shape 13">
            <a:extLst>
              <a:ext uri="{FF2B5EF4-FFF2-40B4-BE49-F238E27FC236}">
                <a16:creationId xmlns:a16="http://schemas.microsoft.com/office/drawing/2014/main" xmlns="" id="{18C0577C-BEA8-4A45-9B5D-8D76AFBE06F4}"/>
              </a:ext>
            </a:extLst>
          </p:cNvPr>
          <p:cNvSpPr/>
          <p:nvPr userDrawn="1"/>
        </p:nvSpPr>
        <p:spPr>
          <a:xfrm rot="10800000">
            <a:off x="0" y="0"/>
            <a:ext cx="10344150" cy="6858000"/>
          </a:xfrm>
          <a:custGeom>
            <a:avLst/>
            <a:gdLst>
              <a:gd name="connsiteX0" fmla="*/ 10344150 w 10344150"/>
              <a:gd name="connsiteY0" fmla="*/ 6858000 h 6858000"/>
              <a:gd name="connsiteX1" fmla="*/ 0 w 10344150"/>
              <a:gd name="connsiteY1" fmla="*/ 6858000 h 6858000"/>
              <a:gd name="connsiteX2" fmla="*/ 6801693 w 10344150"/>
              <a:gd name="connsiteY2" fmla="*/ 0 h 6858000"/>
              <a:gd name="connsiteX3" fmla="*/ 10344150 w 10344150"/>
              <a:gd name="connsiteY3" fmla="*/ 0 h 6858000"/>
            </a:gdLst>
            <a:ahLst/>
            <a:cxnLst>
              <a:cxn ang="0">
                <a:pos x="connsiteX0" y="connsiteY0"/>
              </a:cxn>
              <a:cxn ang="0">
                <a:pos x="connsiteX1" y="connsiteY1"/>
              </a:cxn>
              <a:cxn ang="0">
                <a:pos x="connsiteX2" y="connsiteY2"/>
              </a:cxn>
              <a:cxn ang="0">
                <a:pos x="connsiteX3" y="connsiteY3"/>
              </a:cxn>
            </a:cxnLst>
            <a:rect l="l" t="t" r="r" b="b"/>
            <a:pathLst>
              <a:path w="10344150" h="6858000">
                <a:moveTo>
                  <a:pt x="10344150" y="6858000"/>
                </a:moveTo>
                <a:lnTo>
                  <a:pt x="0" y="6858000"/>
                </a:lnTo>
                <a:lnTo>
                  <a:pt x="6801693" y="0"/>
                </a:lnTo>
                <a:lnTo>
                  <a:pt x="1034415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16" name="Text Placeholder 26">
            <a:extLst>
              <a:ext uri="{FF2B5EF4-FFF2-40B4-BE49-F238E27FC236}">
                <a16:creationId xmlns:a16="http://schemas.microsoft.com/office/drawing/2014/main" xmlns="" id="{C6853C68-5217-4B05-953B-67569211E33A}"/>
              </a:ext>
            </a:extLst>
          </p:cNvPr>
          <p:cNvSpPr>
            <a:spLocks noGrp="1"/>
          </p:cNvSpPr>
          <p:nvPr>
            <p:ph type="body" sz="quarter" idx="14" hasCustomPrompt="1"/>
          </p:nvPr>
        </p:nvSpPr>
        <p:spPr>
          <a:xfrm>
            <a:off x="685451" y="998538"/>
            <a:ext cx="2699100" cy="859282"/>
          </a:xfrm>
          <a:blipFill>
            <a:blip r:embed="rId4"/>
            <a:stretch>
              <a:fillRect/>
            </a:stretch>
          </a:blipFill>
        </p:spPr>
        <p:txBody>
          <a:bodyPr/>
          <a:lstStyle>
            <a:lvl1pPr>
              <a:defRPr/>
            </a:lvl1pPr>
            <a:lvl2pPr marL="0" indent="0">
              <a:buNone/>
              <a:defRPr/>
            </a:lvl2pPr>
          </a:lstStyle>
          <a:p>
            <a:pPr lvl="0"/>
            <a:r>
              <a:rPr lang="en-US" dirty="0"/>
              <a:t> </a:t>
            </a:r>
          </a:p>
        </p:txBody>
      </p:sp>
      <p:sp>
        <p:nvSpPr>
          <p:cNvPr id="17" name="Title 1">
            <a:extLst>
              <a:ext uri="{FF2B5EF4-FFF2-40B4-BE49-F238E27FC236}">
                <a16:creationId xmlns:a16="http://schemas.microsoft.com/office/drawing/2014/main" xmlns="" id="{7A4FD86A-8FDD-4C9E-81E7-98B03C5729D7}"/>
              </a:ext>
            </a:extLst>
          </p:cNvPr>
          <p:cNvSpPr>
            <a:spLocks noGrp="1"/>
          </p:cNvSpPr>
          <p:nvPr>
            <p:ph type="ctrTitle" hasCustomPrompt="1"/>
          </p:nvPr>
        </p:nvSpPr>
        <p:spPr>
          <a:xfrm>
            <a:off x="469900" y="1955799"/>
            <a:ext cx="6370515" cy="1501401"/>
          </a:xfrm>
        </p:spPr>
        <p:txBody>
          <a:bodyPr anchor="b"/>
          <a:lstStyle>
            <a:lvl1pPr algn="l">
              <a:defRPr sz="4800">
                <a:solidFill>
                  <a:schemeClr val="tx1"/>
                </a:solidFill>
              </a:defRPr>
            </a:lvl1pPr>
          </a:lstStyle>
          <a:p>
            <a:r>
              <a:rPr lang="en-US" dirty="0"/>
              <a:t>Enter title here</a:t>
            </a:r>
            <a:endParaRPr lang="en-GB" dirty="0"/>
          </a:p>
        </p:txBody>
      </p:sp>
      <p:sp>
        <p:nvSpPr>
          <p:cNvPr id="18" name="Date Placeholder 3">
            <a:extLst>
              <a:ext uri="{FF2B5EF4-FFF2-40B4-BE49-F238E27FC236}">
                <a16:creationId xmlns:a16="http://schemas.microsoft.com/office/drawing/2014/main" xmlns="" id="{7234C079-19C5-4DF4-BFC9-2D1416228F52}"/>
              </a:ext>
            </a:extLst>
          </p:cNvPr>
          <p:cNvSpPr>
            <a:spLocks noGrp="1"/>
          </p:cNvSpPr>
          <p:nvPr>
            <p:ph type="dt" sz="half" idx="10"/>
          </p:nvPr>
        </p:nvSpPr>
        <p:spPr>
          <a:xfrm>
            <a:off x="469900" y="5087926"/>
            <a:ext cx="2009301" cy="298450"/>
          </a:xfrm>
        </p:spPr>
        <p:txBody>
          <a:bodyPr/>
          <a:lstStyle>
            <a:lvl1pPr>
              <a:defRPr sz="2000"/>
            </a:lvl1pPr>
          </a:lstStyle>
          <a:p>
            <a:endParaRPr lang="en-GB" dirty="0">
              <a:solidFill>
                <a:srgbClr val="FFFFFF">
                  <a:tint val="75000"/>
                </a:srgbClr>
              </a:solidFill>
            </a:endParaRPr>
          </a:p>
        </p:txBody>
      </p:sp>
      <p:cxnSp>
        <p:nvCxnSpPr>
          <p:cNvPr id="19" name="Straight Connector 11">
            <a:extLst>
              <a:ext uri="{FF2B5EF4-FFF2-40B4-BE49-F238E27FC236}">
                <a16:creationId xmlns:a16="http://schemas.microsoft.com/office/drawing/2014/main" xmlns="" id="{BD039E68-F99A-4264-BAFB-B9B8A1CF1D28}"/>
              </a:ext>
            </a:extLst>
          </p:cNvPr>
          <p:cNvCxnSpPr/>
          <p:nvPr userDrawn="1"/>
        </p:nvCxnSpPr>
        <p:spPr>
          <a:xfrm>
            <a:off x="622722" y="3664562"/>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sp>
        <p:nvSpPr>
          <p:cNvPr id="20" name="Text Placeholder 21">
            <a:extLst>
              <a:ext uri="{FF2B5EF4-FFF2-40B4-BE49-F238E27FC236}">
                <a16:creationId xmlns:a16="http://schemas.microsoft.com/office/drawing/2014/main" xmlns="" id="{763F9486-8219-40CB-BEA7-D5D12DEE5348}"/>
              </a:ext>
            </a:extLst>
          </p:cNvPr>
          <p:cNvSpPr>
            <a:spLocks noGrp="1"/>
          </p:cNvSpPr>
          <p:nvPr>
            <p:ph type="body" sz="quarter" idx="11" hasCustomPrompt="1"/>
          </p:nvPr>
        </p:nvSpPr>
        <p:spPr>
          <a:xfrm>
            <a:off x="469900" y="3911600"/>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Prepared by:</a:t>
            </a:r>
          </a:p>
        </p:txBody>
      </p:sp>
      <p:sp>
        <p:nvSpPr>
          <p:cNvPr id="21" name="Text Placeholder 21">
            <a:extLst>
              <a:ext uri="{FF2B5EF4-FFF2-40B4-BE49-F238E27FC236}">
                <a16:creationId xmlns:a16="http://schemas.microsoft.com/office/drawing/2014/main" xmlns="" id="{99E25380-8E78-4EB7-8419-6069C2F0EA64}"/>
              </a:ext>
            </a:extLst>
          </p:cNvPr>
          <p:cNvSpPr>
            <a:spLocks noGrp="1"/>
          </p:cNvSpPr>
          <p:nvPr>
            <p:ph type="body" sz="quarter" idx="12" hasCustomPrompt="1"/>
          </p:nvPr>
        </p:nvSpPr>
        <p:spPr>
          <a:xfrm>
            <a:off x="469900" y="4251439"/>
            <a:ext cx="4228627" cy="298450"/>
          </a:xfrm>
        </p:spPr>
        <p:txBody>
          <a:bodyPr/>
          <a:lstStyle>
            <a:lvl1pPr>
              <a:defRPr sz="2000">
                <a:solidFill>
                  <a:schemeClr val="tx2"/>
                </a:solidFill>
              </a:defRPr>
            </a:lvl1pPr>
            <a:lvl2pPr marL="0" indent="0">
              <a:buNone/>
              <a:defRPr/>
            </a:lvl2pPr>
          </a:lstStyle>
          <a:p>
            <a:pPr lvl="0"/>
            <a:r>
              <a:rPr lang="en-US" dirty="0"/>
              <a:t>Enter presenter name here</a:t>
            </a:r>
          </a:p>
        </p:txBody>
      </p:sp>
      <p:sp>
        <p:nvSpPr>
          <p:cNvPr id="23" name="Text Placeholder 21">
            <a:extLst>
              <a:ext uri="{FF2B5EF4-FFF2-40B4-BE49-F238E27FC236}">
                <a16:creationId xmlns:a16="http://schemas.microsoft.com/office/drawing/2014/main" xmlns="" id="{FA70C1AE-182D-45F4-9CF3-3F6E0B876C37}"/>
              </a:ext>
            </a:extLst>
          </p:cNvPr>
          <p:cNvSpPr>
            <a:spLocks noGrp="1"/>
          </p:cNvSpPr>
          <p:nvPr>
            <p:ph type="body" sz="quarter" idx="13" hasCustomPrompt="1"/>
          </p:nvPr>
        </p:nvSpPr>
        <p:spPr>
          <a:xfrm>
            <a:off x="469900" y="4745026"/>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Date:</a:t>
            </a:r>
          </a:p>
        </p:txBody>
      </p:sp>
    </p:spTree>
    <p:custDataLst>
      <p:tags r:id="rId1"/>
    </p:custDataLst>
    <p:extLst>
      <p:ext uri="{BB962C8B-B14F-4D97-AF65-F5344CB8AC3E}">
        <p14:creationId xmlns:p14="http://schemas.microsoft.com/office/powerpoint/2010/main" val="3079182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p:bg>
      <p:bgPr>
        <a:solidFill>
          <a:schemeClr val="accent1"/>
        </a:solidFill>
        <a:effectLst/>
      </p:bgPr>
    </p:bg>
    <p:spTree>
      <p:nvGrpSpPr>
        <p:cNvPr id="1" name=""/>
        <p:cNvGrpSpPr/>
        <p:nvPr/>
      </p:nvGrpSpPr>
      <p:grpSpPr>
        <a:xfrm>
          <a:off x="0" y="0"/>
          <a:ext cx="0" cy="0"/>
          <a:chOff x="0" y="0"/>
          <a:chExt cx="0" cy="0"/>
        </a:xfrm>
      </p:grpSpPr>
      <p:sp>
        <p:nvSpPr>
          <p:cNvPr id="25" name="Picture Placeholder 21">
            <a:extLst>
              <a:ext uri="{FF2B5EF4-FFF2-40B4-BE49-F238E27FC236}">
                <a16:creationId xmlns:a16="http://schemas.microsoft.com/office/drawing/2014/main" xmlns="" id="{2D2942EA-F39B-4A93-A819-0E312D87DC07}"/>
              </a:ext>
            </a:extLst>
          </p:cNvPr>
          <p:cNvSpPr>
            <a:spLocks noGrp="1"/>
          </p:cNvSpPr>
          <p:nvPr>
            <p:ph type="pic" sz="quarter" idx="14" hasCustomPrompt="1"/>
          </p:nvPr>
        </p:nvSpPr>
        <p:spPr>
          <a:xfrm>
            <a:off x="1763752" y="0"/>
            <a:ext cx="10428248" cy="6858000"/>
          </a:xfrm>
          <a:custGeom>
            <a:avLst/>
            <a:gdLst>
              <a:gd name="connsiteX0" fmla="*/ 6857997 w 10428248"/>
              <a:gd name="connsiteY0" fmla="*/ 0 h 6858000"/>
              <a:gd name="connsiteX1" fmla="*/ 10428248 w 10428248"/>
              <a:gd name="connsiteY1" fmla="*/ 0 h 6858000"/>
              <a:gd name="connsiteX2" fmla="*/ 10428248 w 10428248"/>
              <a:gd name="connsiteY2" fmla="*/ 6858000 h 6858000"/>
              <a:gd name="connsiteX3" fmla="*/ 0 w 104282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428248" h="6858000">
                <a:moveTo>
                  <a:pt x="6857997" y="0"/>
                </a:moveTo>
                <a:lnTo>
                  <a:pt x="10428248" y="0"/>
                </a:lnTo>
                <a:lnTo>
                  <a:pt x="10428248" y="6858000"/>
                </a:lnTo>
                <a:lnTo>
                  <a:pt x="0" y="6858000"/>
                </a:lnTo>
                <a:close/>
              </a:path>
            </a:pathLst>
          </a:custGeom>
        </p:spPr>
        <p:txBody>
          <a:bodyPr wrap="square" anchor="ctr">
            <a:noAutofit/>
          </a:bodyPr>
          <a:lstStyle>
            <a:lvl1pPr algn="ctr">
              <a:defRPr>
                <a:solidFill>
                  <a:schemeClr val="tx1"/>
                </a:solidFill>
              </a:defRPr>
            </a:lvl1pPr>
          </a:lstStyle>
          <a:p>
            <a:r>
              <a:rPr lang="en-GB" dirty="0"/>
              <a:t>Click icon to insert image</a:t>
            </a:r>
          </a:p>
        </p:txBody>
      </p:sp>
      <p:sp>
        <p:nvSpPr>
          <p:cNvPr id="26" name="Text Placeholder 28">
            <a:extLst>
              <a:ext uri="{FF2B5EF4-FFF2-40B4-BE49-F238E27FC236}">
                <a16:creationId xmlns:a16="http://schemas.microsoft.com/office/drawing/2014/main" xmlns="" id="{DE3E8E7B-15A4-403A-BE62-9DF281ADB490}"/>
              </a:ext>
            </a:extLst>
          </p:cNvPr>
          <p:cNvSpPr>
            <a:spLocks noGrp="1"/>
          </p:cNvSpPr>
          <p:nvPr>
            <p:ph type="body" sz="quarter" idx="15" hasCustomPrompt="1"/>
          </p:nvPr>
        </p:nvSpPr>
        <p:spPr>
          <a:xfrm>
            <a:off x="10248901" y="4251439"/>
            <a:ext cx="1943097" cy="2606560"/>
          </a:xfrm>
          <a:custGeom>
            <a:avLst/>
            <a:gdLst>
              <a:gd name="connsiteX0" fmla="*/ 971547 w 1943097"/>
              <a:gd name="connsiteY0" fmla="*/ 0 h 2606560"/>
              <a:gd name="connsiteX1" fmla="*/ 1943097 w 1943097"/>
              <a:gd name="connsiteY1" fmla="*/ 0 h 2606560"/>
              <a:gd name="connsiteX2" fmla="*/ 1943097 w 1943097"/>
              <a:gd name="connsiteY2" fmla="*/ 2606560 h 2606560"/>
              <a:gd name="connsiteX3" fmla="*/ 0 w 1943097"/>
              <a:gd name="connsiteY3" fmla="*/ 2606560 h 2606560"/>
              <a:gd name="connsiteX4" fmla="*/ 0 w 1943097"/>
              <a:gd name="connsiteY4" fmla="*/ 971548 h 260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097" h="2606560">
                <a:moveTo>
                  <a:pt x="971547" y="0"/>
                </a:moveTo>
                <a:lnTo>
                  <a:pt x="1943097" y="0"/>
                </a:lnTo>
                <a:lnTo>
                  <a:pt x="1943097" y="2606560"/>
                </a:lnTo>
                <a:lnTo>
                  <a:pt x="0" y="2606560"/>
                </a:lnTo>
                <a:lnTo>
                  <a:pt x="0" y="971548"/>
                </a:lnTo>
                <a:close/>
              </a:path>
            </a:pathLst>
          </a:custGeom>
          <a:blipFill dpi="0" rotWithShape="1">
            <a:blip r:embed="rId3"/>
            <a:srcRect/>
            <a:stretch>
              <a:fillRect t="-42489" r="-100000" b="-67262"/>
            </a:stretch>
          </a:blipFill>
        </p:spPr>
        <p:txBody>
          <a:bodyPr wrap="square">
            <a:noAutofit/>
          </a:bodyPr>
          <a:lstStyle/>
          <a:p>
            <a:pPr lvl="0"/>
            <a:r>
              <a:rPr lang="en-GB" dirty="0"/>
              <a:t> </a:t>
            </a:r>
          </a:p>
        </p:txBody>
      </p:sp>
      <p:sp>
        <p:nvSpPr>
          <p:cNvPr id="27" name="Title 1">
            <a:extLst>
              <a:ext uri="{FF2B5EF4-FFF2-40B4-BE49-F238E27FC236}">
                <a16:creationId xmlns:a16="http://schemas.microsoft.com/office/drawing/2014/main" xmlns="" id="{C36A27D6-FB47-4797-8718-416EFA5F6355}"/>
              </a:ext>
            </a:extLst>
          </p:cNvPr>
          <p:cNvSpPr>
            <a:spLocks noGrp="1"/>
          </p:cNvSpPr>
          <p:nvPr>
            <p:ph type="ctrTitle" hasCustomPrompt="1"/>
          </p:nvPr>
        </p:nvSpPr>
        <p:spPr>
          <a:xfrm>
            <a:off x="469900" y="1955799"/>
            <a:ext cx="4228627" cy="1501401"/>
          </a:xfrm>
        </p:spPr>
        <p:txBody>
          <a:bodyPr anchor="b"/>
          <a:lstStyle>
            <a:lvl1pPr algn="l">
              <a:defRPr sz="4800">
                <a:solidFill>
                  <a:schemeClr val="tx1"/>
                </a:solidFill>
              </a:defRPr>
            </a:lvl1pPr>
          </a:lstStyle>
          <a:p>
            <a:r>
              <a:rPr lang="en-US" dirty="0"/>
              <a:t>Enter title here</a:t>
            </a:r>
            <a:endParaRPr lang="en-GB" dirty="0"/>
          </a:p>
        </p:txBody>
      </p:sp>
      <p:sp>
        <p:nvSpPr>
          <p:cNvPr id="28" name="Date Placeholder 3">
            <a:extLst>
              <a:ext uri="{FF2B5EF4-FFF2-40B4-BE49-F238E27FC236}">
                <a16:creationId xmlns:a16="http://schemas.microsoft.com/office/drawing/2014/main" xmlns="" id="{8361D710-B05C-4902-AF73-DA328570BB03}"/>
              </a:ext>
            </a:extLst>
          </p:cNvPr>
          <p:cNvSpPr>
            <a:spLocks noGrp="1"/>
          </p:cNvSpPr>
          <p:nvPr>
            <p:ph type="dt" sz="half" idx="10"/>
          </p:nvPr>
        </p:nvSpPr>
        <p:spPr>
          <a:xfrm>
            <a:off x="469900" y="5087926"/>
            <a:ext cx="2009301" cy="298450"/>
          </a:xfrm>
        </p:spPr>
        <p:txBody>
          <a:bodyPr/>
          <a:lstStyle>
            <a:lvl1pPr>
              <a:defRPr sz="2000">
                <a:solidFill>
                  <a:schemeClr val="tx2"/>
                </a:solidFill>
              </a:defRPr>
            </a:lvl1pPr>
          </a:lstStyle>
          <a:p>
            <a:endParaRPr lang="en-GB" dirty="0">
              <a:solidFill>
                <a:srgbClr val="FFFFFF"/>
              </a:solidFill>
            </a:endParaRPr>
          </a:p>
        </p:txBody>
      </p:sp>
      <p:sp>
        <p:nvSpPr>
          <p:cNvPr id="30" name="Text Placeholder 21">
            <a:extLst>
              <a:ext uri="{FF2B5EF4-FFF2-40B4-BE49-F238E27FC236}">
                <a16:creationId xmlns:a16="http://schemas.microsoft.com/office/drawing/2014/main" xmlns="" id="{342E4850-728E-4125-8578-E0B7948D2F19}"/>
              </a:ext>
            </a:extLst>
          </p:cNvPr>
          <p:cNvSpPr>
            <a:spLocks noGrp="1"/>
          </p:cNvSpPr>
          <p:nvPr>
            <p:ph type="body" sz="quarter" idx="11" hasCustomPrompt="1"/>
          </p:nvPr>
        </p:nvSpPr>
        <p:spPr>
          <a:xfrm>
            <a:off x="469900" y="3911600"/>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Prepared by:</a:t>
            </a:r>
          </a:p>
        </p:txBody>
      </p:sp>
      <p:sp>
        <p:nvSpPr>
          <p:cNvPr id="31" name="Text Placeholder 21">
            <a:extLst>
              <a:ext uri="{FF2B5EF4-FFF2-40B4-BE49-F238E27FC236}">
                <a16:creationId xmlns:a16="http://schemas.microsoft.com/office/drawing/2014/main" xmlns="" id="{C8022E84-015C-45D7-B0BB-7A7D4F514842}"/>
              </a:ext>
            </a:extLst>
          </p:cNvPr>
          <p:cNvSpPr>
            <a:spLocks noGrp="1"/>
          </p:cNvSpPr>
          <p:nvPr>
            <p:ph type="body" sz="quarter" idx="12" hasCustomPrompt="1"/>
          </p:nvPr>
        </p:nvSpPr>
        <p:spPr>
          <a:xfrm>
            <a:off x="469900" y="4251439"/>
            <a:ext cx="4228627" cy="298450"/>
          </a:xfrm>
        </p:spPr>
        <p:txBody>
          <a:bodyPr/>
          <a:lstStyle>
            <a:lvl1pPr>
              <a:defRPr sz="2000">
                <a:solidFill>
                  <a:schemeClr val="tx2"/>
                </a:solidFill>
              </a:defRPr>
            </a:lvl1pPr>
            <a:lvl2pPr marL="0" indent="0">
              <a:buNone/>
              <a:defRPr/>
            </a:lvl2pPr>
          </a:lstStyle>
          <a:p>
            <a:pPr lvl="0"/>
            <a:r>
              <a:rPr lang="en-US" dirty="0"/>
              <a:t>Enter presenter name here</a:t>
            </a:r>
          </a:p>
        </p:txBody>
      </p:sp>
      <p:sp>
        <p:nvSpPr>
          <p:cNvPr id="33" name="Text Placeholder 21">
            <a:extLst>
              <a:ext uri="{FF2B5EF4-FFF2-40B4-BE49-F238E27FC236}">
                <a16:creationId xmlns:a16="http://schemas.microsoft.com/office/drawing/2014/main" xmlns="" id="{A19B90BF-297C-459E-9E3B-FC8EB9FB7B23}"/>
              </a:ext>
            </a:extLst>
          </p:cNvPr>
          <p:cNvSpPr>
            <a:spLocks noGrp="1"/>
          </p:cNvSpPr>
          <p:nvPr>
            <p:ph type="body" sz="quarter" idx="13" hasCustomPrompt="1"/>
          </p:nvPr>
        </p:nvSpPr>
        <p:spPr>
          <a:xfrm>
            <a:off x="469900" y="4745026"/>
            <a:ext cx="4228627" cy="298450"/>
          </a:xfrm>
        </p:spPr>
        <p:txBody>
          <a:bodyPr/>
          <a:lstStyle>
            <a:lvl1pPr>
              <a:defRPr sz="1600">
                <a:solidFill>
                  <a:schemeClr val="accent2"/>
                </a:solidFill>
                <a:latin typeface="Calibri Light" panose="020F0302020204030204" pitchFamily="34" charset="0"/>
                <a:cs typeface="Calibri Light" panose="020F0302020204030204" pitchFamily="34" charset="0"/>
              </a:defRPr>
            </a:lvl1pPr>
            <a:lvl2pPr marL="0" indent="0">
              <a:buNone/>
              <a:defRPr/>
            </a:lvl2pPr>
          </a:lstStyle>
          <a:p>
            <a:pPr lvl="0"/>
            <a:r>
              <a:rPr lang="en-US" dirty="0"/>
              <a:t>Date:</a:t>
            </a:r>
          </a:p>
        </p:txBody>
      </p:sp>
      <p:cxnSp>
        <p:nvCxnSpPr>
          <p:cNvPr id="34" name="Straight Connector 16">
            <a:extLst>
              <a:ext uri="{FF2B5EF4-FFF2-40B4-BE49-F238E27FC236}">
                <a16:creationId xmlns:a16="http://schemas.microsoft.com/office/drawing/2014/main" xmlns="" id="{1BD03826-AADE-4A9A-8BCD-F315DFF00855}"/>
              </a:ext>
            </a:extLst>
          </p:cNvPr>
          <p:cNvCxnSpPr/>
          <p:nvPr userDrawn="1"/>
        </p:nvCxnSpPr>
        <p:spPr>
          <a:xfrm>
            <a:off x="622722" y="3664562"/>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sp>
        <p:nvSpPr>
          <p:cNvPr id="35" name="Text Placeholder 26">
            <a:extLst>
              <a:ext uri="{FF2B5EF4-FFF2-40B4-BE49-F238E27FC236}">
                <a16:creationId xmlns:a16="http://schemas.microsoft.com/office/drawing/2014/main" xmlns="" id="{5D737FD1-153C-40A4-B179-3A6CF5A58061}"/>
              </a:ext>
            </a:extLst>
          </p:cNvPr>
          <p:cNvSpPr>
            <a:spLocks noGrp="1"/>
          </p:cNvSpPr>
          <p:nvPr>
            <p:ph type="body" sz="quarter" idx="16" hasCustomPrompt="1"/>
          </p:nvPr>
        </p:nvSpPr>
        <p:spPr>
          <a:xfrm>
            <a:off x="685451" y="998538"/>
            <a:ext cx="2699100" cy="859282"/>
          </a:xfrm>
          <a:blipFill>
            <a:blip r:embed="rId4"/>
            <a:stretch>
              <a:fillRect/>
            </a:stretch>
          </a:blipFill>
        </p:spPr>
        <p:txBody>
          <a:bodyPr/>
          <a:lstStyle>
            <a:lvl1pPr>
              <a:defRPr/>
            </a:lvl1pPr>
            <a:lvl2pPr marL="0" indent="0">
              <a:buNone/>
              <a:defRPr/>
            </a:lvl2pPr>
          </a:lstStyle>
          <a:p>
            <a:pPr lvl="0"/>
            <a:r>
              <a:rPr lang="en-US" dirty="0"/>
              <a:t> </a:t>
            </a:r>
          </a:p>
        </p:txBody>
      </p:sp>
    </p:spTree>
    <p:custDataLst>
      <p:tags r:id="rId1"/>
    </p:custDataLst>
    <p:extLst>
      <p:ext uri="{BB962C8B-B14F-4D97-AF65-F5344CB8AC3E}">
        <p14:creationId xmlns:p14="http://schemas.microsoft.com/office/powerpoint/2010/main" val="208405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35" name="Picture 50">
            <a:extLst>
              <a:ext uri="{FF2B5EF4-FFF2-40B4-BE49-F238E27FC236}">
                <a16:creationId xmlns:a16="http://schemas.microsoft.com/office/drawing/2014/main" xmlns="" id="{A6E6F690-B1AC-4496-BDA3-A83B133EB2C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4" r="1086" b="68395"/>
          <a:stretch/>
        </p:blipFill>
        <p:spPr>
          <a:xfrm>
            <a:off x="-1" y="0"/>
            <a:ext cx="1244676" cy="1128409"/>
          </a:xfrm>
          <a:custGeom>
            <a:avLst/>
            <a:gdLst>
              <a:gd name="connsiteX0" fmla="*/ 0 w 1244676"/>
              <a:gd name="connsiteY0" fmla="*/ 0 h 1128409"/>
              <a:gd name="connsiteX1" fmla="*/ 1244676 w 1244676"/>
              <a:gd name="connsiteY1" fmla="*/ 0 h 1128409"/>
              <a:gd name="connsiteX2" fmla="*/ 116268 w 1244676"/>
              <a:gd name="connsiteY2" fmla="*/ 1128409 h 1128409"/>
              <a:gd name="connsiteX3" fmla="*/ 0 w 1244676"/>
              <a:gd name="connsiteY3" fmla="*/ 1128409 h 1128409"/>
            </a:gdLst>
            <a:ahLst/>
            <a:cxnLst>
              <a:cxn ang="0">
                <a:pos x="connsiteX0" y="connsiteY0"/>
              </a:cxn>
              <a:cxn ang="0">
                <a:pos x="connsiteX1" y="connsiteY1"/>
              </a:cxn>
              <a:cxn ang="0">
                <a:pos x="connsiteX2" y="connsiteY2"/>
              </a:cxn>
              <a:cxn ang="0">
                <a:pos x="connsiteX3" y="connsiteY3"/>
              </a:cxn>
            </a:cxnLst>
            <a:rect l="l" t="t" r="r" b="b"/>
            <a:pathLst>
              <a:path w="1244676" h="1128409">
                <a:moveTo>
                  <a:pt x="0" y="0"/>
                </a:moveTo>
                <a:lnTo>
                  <a:pt x="1244676" y="0"/>
                </a:lnTo>
                <a:lnTo>
                  <a:pt x="116268" y="1128409"/>
                </a:lnTo>
                <a:lnTo>
                  <a:pt x="0" y="1128409"/>
                </a:lnTo>
                <a:close/>
              </a:path>
            </a:pathLst>
          </a:custGeom>
        </p:spPr>
      </p:pic>
      <p:pic>
        <p:nvPicPr>
          <p:cNvPr id="36" name="Picture 36">
            <a:extLst>
              <a:ext uri="{FF2B5EF4-FFF2-40B4-BE49-F238E27FC236}">
                <a16:creationId xmlns:a16="http://schemas.microsoft.com/office/drawing/2014/main" xmlns="" id="{661C811C-A620-4F4B-B23F-968510EA7B5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38" name="Title 9">
            <a:extLst>
              <a:ext uri="{FF2B5EF4-FFF2-40B4-BE49-F238E27FC236}">
                <a16:creationId xmlns:a16="http://schemas.microsoft.com/office/drawing/2014/main" xmlns="" id="{88C6B02C-931C-4C2A-9FAB-542A23883EAC}"/>
              </a:ext>
            </a:extLst>
          </p:cNvPr>
          <p:cNvSpPr>
            <a:spLocks noGrp="1"/>
          </p:cNvSpPr>
          <p:nvPr>
            <p:ph type="title" hasCustomPrompt="1"/>
          </p:nvPr>
        </p:nvSpPr>
        <p:spPr>
          <a:xfrm>
            <a:off x="471484" y="365125"/>
            <a:ext cx="10882316" cy="1325563"/>
          </a:xfrm>
        </p:spPr>
        <p:txBody>
          <a:bodyPr/>
          <a:lstStyle>
            <a:lvl1pPr>
              <a:defRPr>
                <a:solidFill>
                  <a:schemeClr val="tx1"/>
                </a:solidFill>
              </a:defRPr>
            </a:lvl1pPr>
          </a:lstStyle>
          <a:p>
            <a:r>
              <a:rPr lang="en-US" dirty="0"/>
              <a:t>Enter title here</a:t>
            </a:r>
            <a:endParaRPr lang="en-GB" dirty="0"/>
          </a:p>
        </p:txBody>
      </p:sp>
      <p:sp>
        <p:nvSpPr>
          <p:cNvPr id="39" name="Text Placeholder 43">
            <a:extLst>
              <a:ext uri="{FF2B5EF4-FFF2-40B4-BE49-F238E27FC236}">
                <a16:creationId xmlns:a16="http://schemas.microsoft.com/office/drawing/2014/main" xmlns="" id="{1000F9D2-BFD7-41E6-B094-E60EC88E46B6}"/>
              </a:ext>
            </a:extLst>
          </p:cNvPr>
          <p:cNvSpPr>
            <a:spLocks noGrp="1"/>
          </p:cNvSpPr>
          <p:nvPr>
            <p:ph type="body" sz="quarter" idx="26" hasCustomPrompt="1"/>
          </p:nvPr>
        </p:nvSpPr>
        <p:spPr>
          <a:xfrm>
            <a:off x="510718" y="2947659"/>
            <a:ext cx="1548000" cy="45719"/>
          </a:xfrm>
          <a:blipFill>
            <a:blip r:embed="rId5"/>
            <a:stretch>
              <a:fillRect/>
            </a:stretch>
          </a:blipFill>
        </p:spPr>
        <p:txBody>
          <a:bodyPr/>
          <a:lstStyle/>
          <a:p>
            <a:pPr lvl="0"/>
            <a:r>
              <a:rPr lang="en-GB" dirty="0"/>
              <a:t> </a:t>
            </a:r>
          </a:p>
        </p:txBody>
      </p:sp>
      <p:sp>
        <p:nvSpPr>
          <p:cNvPr id="40" name="Text Placeholder 43">
            <a:extLst>
              <a:ext uri="{FF2B5EF4-FFF2-40B4-BE49-F238E27FC236}">
                <a16:creationId xmlns:a16="http://schemas.microsoft.com/office/drawing/2014/main" xmlns="" id="{954928FC-2D42-4B0B-8EFB-D72C20540654}"/>
              </a:ext>
            </a:extLst>
          </p:cNvPr>
          <p:cNvSpPr>
            <a:spLocks noGrp="1"/>
          </p:cNvSpPr>
          <p:nvPr>
            <p:ph type="body" sz="quarter" idx="27" hasCustomPrompt="1"/>
          </p:nvPr>
        </p:nvSpPr>
        <p:spPr>
          <a:xfrm>
            <a:off x="510718" y="3643380"/>
            <a:ext cx="1548000" cy="45719"/>
          </a:xfrm>
          <a:blipFill>
            <a:blip r:embed="rId5"/>
            <a:stretch>
              <a:fillRect/>
            </a:stretch>
          </a:blipFill>
        </p:spPr>
        <p:txBody>
          <a:bodyPr/>
          <a:lstStyle/>
          <a:p>
            <a:pPr lvl="0"/>
            <a:r>
              <a:rPr lang="en-GB" dirty="0"/>
              <a:t> </a:t>
            </a:r>
          </a:p>
        </p:txBody>
      </p:sp>
      <p:sp>
        <p:nvSpPr>
          <p:cNvPr id="41" name="Text Placeholder 43">
            <a:extLst>
              <a:ext uri="{FF2B5EF4-FFF2-40B4-BE49-F238E27FC236}">
                <a16:creationId xmlns:a16="http://schemas.microsoft.com/office/drawing/2014/main" xmlns="" id="{56E57583-728F-47B6-9744-A4F12F0B697C}"/>
              </a:ext>
            </a:extLst>
          </p:cNvPr>
          <p:cNvSpPr>
            <a:spLocks noGrp="1"/>
          </p:cNvSpPr>
          <p:nvPr>
            <p:ph type="body" sz="quarter" idx="32" hasCustomPrompt="1"/>
          </p:nvPr>
        </p:nvSpPr>
        <p:spPr>
          <a:xfrm>
            <a:off x="510718" y="4346650"/>
            <a:ext cx="1548000" cy="45719"/>
          </a:xfrm>
          <a:blipFill>
            <a:blip r:embed="rId5"/>
            <a:stretch>
              <a:fillRect/>
            </a:stretch>
          </a:blipFill>
        </p:spPr>
        <p:txBody>
          <a:bodyPr/>
          <a:lstStyle/>
          <a:p>
            <a:pPr lvl="0"/>
            <a:r>
              <a:rPr lang="en-GB" dirty="0"/>
              <a:t> </a:t>
            </a:r>
          </a:p>
        </p:txBody>
      </p:sp>
      <p:sp>
        <p:nvSpPr>
          <p:cNvPr id="42" name="Text Placeholder 43">
            <a:extLst>
              <a:ext uri="{FF2B5EF4-FFF2-40B4-BE49-F238E27FC236}">
                <a16:creationId xmlns:a16="http://schemas.microsoft.com/office/drawing/2014/main" xmlns="" id="{9BCFD310-2166-491F-A0E6-1980130C5B9E}"/>
              </a:ext>
            </a:extLst>
          </p:cNvPr>
          <p:cNvSpPr>
            <a:spLocks noGrp="1"/>
          </p:cNvSpPr>
          <p:nvPr>
            <p:ph type="body" sz="quarter" idx="33" hasCustomPrompt="1"/>
          </p:nvPr>
        </p:nvSpPr>
        <p:spPr>
          <a:xfrm>
            <a:off x="510718" y="5042371"/>
            <a:ext cx="1548000" cy="45719"/>
          </a:xfrm>
          <a:blipFill>
            <a:blip r:embed="rId5"/>
            <a:stretch>
              <a:fillRect/>
            </a:stretch>
          </a:blipFill>
        </p:spPr>
        <p:txBody>
          <a:bodyPr/>
          <a:lstStyle/>
          <a:p>
            <a:pPr lvl="0"/>
            <a:r>
              <a:rPr lang="en-GB" dirty="0"/>
              <a:t> </a:t>
            </a:r>
          </a:p>
        </p:txBody>
      </p:sp>
      <p:sp>
        <p:nvSpPr>
          <p:cNvPr id="43" name="Text Placeholder 43">
            <a:extLst>
              <a:ext uri="{FF2B5EF4-FFF2-40B4-BE49-F238E27FC236}">
                <a16:creationId xmlns:a16="http://schemas.microsoft.com/office/drawing/2014/main" xmlns="" id="{20BFE951-657E-4E2B-AB9C-7736011C4C5B}"/>
              </a:ext>
            </a:extLst>
          </p:cNvPr>
          <p:cNvSpPr>
            <a:spLocks noGrp="1"/>
          </p:cNvSpPr>
          <p:nvPr>
            <p:ph type="body" sz="quarter" idx="36" hasCustomPrompt="1"/>
          </p:nvPr>
        </p:nvSpPr>
        <p:spPr>
          <a:xfrm>
            <a:off x="510718" y="5745641"/>
            <a:ext cx="1548000" cy="45719"/>
          </a:xfrm>
          <a:blipFill>
            <a:blip r:embed="rId5"/>
            <a:stretch>
              <a:fillRect/>
            </a:stretch>
          </a:blipFill>
        </p:spPr>
        <p:txBody>
          <a:bodyPr/>
          <a:lstStyle/>
          <a:p>
            <a:pPr lvl="0"/>
            <a:r>
              <a:rPr lang="en-GB" dirty="0"/>
              <a:t> </a:t>
            </a:r>
          </a:p>
        </p:txBody>
      </p:sp>
      <p:sp>
        <p:nvSpPr>
          <p:cNvPr id="44" name="Text Placeholder 43">
            <a:extLst>
              <a:ext uri="{FF2B5EF4-FFF2-40B4-BE49-F238E27FC236}">
                <a16:creationId xmlns:a16="http://schemas.microsoft.com/office/drawing/2014/main" xmlns="" id="{062BC570-FC37-4A79-9E25-6EB0CE0A6517}"/>
              </a:ext>
            </a:extLst>
          </p:cNvPr>
          <p:cNvSpPr>
            <a:spLocks noGrp="1"/>
          </p:cNvSpPr>
          <p:nvPr>
            <p:ph type="body" sz="quarter" idx="39" hasCustomPrompt="1"/>
          </p:nvPr>
        </p:nvSpPr>
        <p:spPr>
          <a:xfrm>
            <a:off x="4739051" y="2947659"/>
            <a:ext cx="1548000" cy="45719"/>
          </a:xfrm>
          <a:blipFill>
            <a:blip r:embed="rId5"/>
            <a:stretch>
              <a:fillRect/>
            </a:stretch>
          </a:blipFill>
        </p:spPr>
        <p:txBody>
          <a:bodyPr/>
          <a:lstStyle/>
          <a:p>
            <a:pPr lvl="0"/>
            <a:r>
              <a:rPr lang="en-GB" dirty="0"/>
              <a:t> </a:t>
            </a:r>
          </a:p>
        </p:txBody>
      </p:sp>
      <p:sp>
        <p:nvSpPr>
          <p:cNvPr id="45" name="Text Placeholder 43">
            <a:extLst>
              <a:ext uri="{FF2B5EF4-FFF2-40B4-BE49-F238E27FC236}">
                <a16:creationId xmlns:a16="http://schemas.microsoft.com/office/drawing/2014/main" xmlns="" id="{BAC6B010-4B8E-4F22-BFB6-7DC25DCDDEC7}"/>
              </a:ext>
            </a:extLst>
          </p:cNvPr>
          <p:cNvSpPr>
            <a:spLocks noGrp="1"/>
          </p:cNvSpPr>
          <p:nvPr>
            <p:ph type="body" sz="quarter" idx="42" hasCustomPrompt="1"/>
          </p:nvPr>
        </p:nvSpPr>
        <p:spPr>
          <a:xfrm>
            <a:off x="4739074" y="3643380"/>
            <a:ext cx="1548000" cy="45719"/>
          </a:xfrm>
          <a:blipFill>
            <a:blip r:embed="rId5"/>
            <a:stretch>
              <a:fillRect/>
            </a:stretch>
          </a:blipFill>
        </p:spPr>
        <p:txBody>
          <a:bodyPr/>
          <a:lstStyle/>
          <a:p>
            <a:pPr lvl="0"/>
            <a:r>
              <a:rPr lang="en-GB" dirty="0"/>
              <a:t> </a:t>
            </a:r>
          </a:p>
        </p:txBody>
      </p:sp>
      <p:sp>
        <p:nvSpPr>
          <p:cNvPr id="46" name="Text Placeholder 43">
            <a:extLst>
              <a:ext uri="{FF2B5EF4-FFF2-40B4-BE49-F238E27FC236}">
                <a16:creationId xmlns:a16="http://schemas.microsoft.com/office/drawing/2014/main" xmlns="" id="{0429A2B8-082F-458C-91EE-E62E9078BCF2}"/>
              </a:ext>
            </a:extLst>
          </p:cNvPr>
          <p:cNvSpPr>
            <a:spLocks noGrp="1"/>
          </p:cNvSpPr>
          <p:nvPr>
            <p:ph type="body" sz="quarter" idx="47" hasCustomPrompt="1"/>
          </p:nvPr>
        </p:nvSpPr>
        <p:spPr>
          <a:xfrm>
            <a:off x="4739074" y="4346650"/>
            <a:ext cx="1548000" cy="45719"/>
          </a:xfrm>
          <a:blipFill>
            <a:blip r:embed="rId5"/>
            <a:stretch>
              <a:fillRect/>
            </a:stretch>
          </a:blipFill>
        </p:spPr>
        <p:txBody>
          <a:bodyPr/>
          <a:lstStyle/>
          <a:p>
            <a:pPr lvl="0"/>
            <a:r>
              <a:rPr lang="en-GB" dirty="0"/>
              <a:t> </a:t>
            </a:r>
          </a:p>
        </p:txBody>
      </p:sp>
      <p:sp>
        <p:nvSpPr>
          <p:cNvPr id="47" name="Text Placeholder 43">
            <a:extLst>
              <a:ext uri="{FF2B5EF4-FFF2-40B4-BE49-F238E27FC236}">
                <a16:creationId xmlns:a16="http://schemas.microsoft.com/office/drawing/2014/main" xmlns="" id="{CE29C9A9-BECB-4E1E-9217-69CE02C888F4}"/>
              </a:ext>
            </a:extLst>
          </p:cNvPr>
          <p:cNvSpPr>
            <a:spLocks noGrp="1"/>
          </p:cNvSpPr>
          <p:nvPr>
            <p:ph type="body" sz="quarter" idx="48" hasCustomPrompt="1"/>
          </p:nvPr>
        </p:nvSpPr>
        <p:spPr>
          <a:xfrm>
            <a:off x="4739074" y="5042371"/>
            <a:ext cx="1548000" cy="45719"/>
          </a:xfrm>
          <a:blipFill>
            <a:blip r:embed="rId5"/>
            <a:stretch>
              <a:fillRect/>
            </a:stretch>
          </a:blipFill>
        </p:spPr>
        <p:txBody>
          <a:bodyPr/>
          <a:lstStyle/>
          <a:p>
            <a:pPr lvl="0"/>
            <a:r>
              <a:rPr lang="en-GB" dirty="0"/>
              <a:t> </a:t>
            </a:r>
          </a:p>
        </p:txBody>
      </p:sp>
      <p:sp>
        <p:nvSpPr>
          <p:cNvPr id="48" name="Text Placeholder 43">
            <a:extLst>
              <a:ext uri="{FF2B5EF4-FFF2-40B4-BE49-F238E27FC236}">
                <a16:creationId xmlns:a16="http://schemas.microsoft.com/office/drawing/2014/main" xmlns="" id="{0913275C-AE6C-49CF-9474-617DCA3A6706}"/>
              </a:ext>
            </a:extLst>
          </p:cNvPr>
          <p:cNvSpPr>
            <a:spLocks noGrp="1"/>
          </p:cNvSpPr>
          <p:nvPr>
            <p:ph type="body" sz="quarter" idx="51" hasCustomPrompt="1"/>
          </p:nvPr>
        </p:nvSpPr>
        <p:spPr>
          <a:xfrm>
            <a:off x="4739074" y="5745641"/>
            <a:ext cx="1548000" cy="45719"/>
          </a:xfrm>
          <a:blipFill>
            <a:blip r:embed="rId5"/>
            <a:stretch>
              <a:fillRect/>
            </a:stretch>
          </a:blipFill>
        </p:spPr>
        <p:txBody>
          <a:bodyPr/>
          <a:lstStyle/>
          <a:p>
            <a:pPr lvl="0"/>
            <a:r>
              <a:rPr lang="en-GB" dirty="0"/>
              <a:t> </a:t>
            </a:r>
          </a:p>
        </p:txBody>
      </p:sp>
      <p:sp>
        <p:nvSpPr>
          <p:cNvPr id="49" name="Text Placeholder 18">
            <a:extLst>
              <a:ext uri="{FF2B5EF4-FFF2-40B4-BE49-F238E27FC236}">
                <a16:creationId xmlns:a16="http://schemas.microsoft.com/office/drawing/2014/main" xmlns="" id="{39D6FBB8-C777-4C6F-8DE2-FA8D95B03827}"/>
              </a:ext>
            </a:extLst>
          </p:cNvPr>
          <p:cNvSpPr>
            <a:spLocks noGrp="1"/>
          </p:cNvSpPr>
          <p:nvPr>
            <p:ph type="body" sz="quarter" idx="10" hasCustomPrompt="1"/>
          </p:nvPr>
        </p:nvSpPr>
        <p:spPr>
          <a:xfrm>
            <a:off x="556460" y="2371785"/>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0" name="Text Placeholder 20">
            <a:extLst>
              <a:ext uri="{FF2B5EF4-FFF2-40B4-BE49-F238E27FC236}">
                <a16:creationId xmlns:a16="http://schemas.microsoft.com/office/drawing/2014/main" xmlns="" id="{81C128E5-0EB7-4AA3-B206-3955497E8F75}"/>
              </a:ext>
            </a:extLst>
          </p:cNvPr>
          <p:cNvSpPr>
            <a:spLocks noGrp="1"/>
          </p:cNvSpPr>
          <p:nvPr>
            <p:ph type="body" sz="quarter" idx="11" hasCustomPrompt="1"/>
          </p:nvPr>
        </p:nvSpPr>
        <p:spPr>
          <a:xfrm>
            <a:off x="1761373" y="237793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2" name="Text Placeholder 18">
            <a:extLst>
              <a:ext uri="{FF2B5EF4-FFF2-40B4-BE49-F238E27FC236}">
                <a16:creationId xmlns:a16="http://schemas.microsoft.com/office/drawing/2014/main" xmlns="" id="{3C5CE9C6-A921-4C7E-9FAE-4AD5DCA91413}"/>
              </a:ext>
            </a:extLst>
          </p:cNvPr>
          <p:cNvSpPr>
            <a:spLocks noGrp="1"/>
          </p:cNvSpPr>
          <p:nvPr>
            <p:ph type="body" sz="quarter" idx="12" hasCustomPrompt="1"/>
          </p:nvPr>
        </p:nvSpPr>
        <p:spPr>
          <a:xfrm>
            <a:off x="556437" y="306750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3" name="Text Placeholder 20">
            <a:extLst>
              <a:ext uri="{FF2B5EF4-FFF2-40B4-BE49-F238E27FC236}">
                <a16:creationId xmlns:a16="http://schemas.microsoft.com/office/drawing/2014/main" xmlns="" id="{6EF79E1A-7F1C-443C-B5F5-0362564E4A82}"/>
              </a:ext>
            </a:extLst>
          </p:cNvPr>
          <p:cNvSpPr>
            <a:spLocks noGrp="1"/>
          </p:cNvSpPr>
          <p:nvPr>
            <p:ph type="body" sz="quarter" idx="13" hasCustomPrompt="1"/>
          </p:nvPr>
        </p:nvSpPr>
        <p:spPr>
          <a:xfrm>
            <a:off x="1761373" y="3074357"/>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4" name="Text Placeholder 18">
            <a:extLst>
              <a:ext uri="{FF2B5EF4-FFF2-40B4-BE49-F238E27FC236}">
                <a16:creationId xmlns:a16="http://schemas.microsoft.com/office/drawing/2014/main" xmlns="" id="{966FF8AA-14B4-45E9-AB46-7C30F3F6D39B}"/>
              </a:ext>
            </a:extLst>
          </p:cNvPr>
          <p:cNvSpPr>
            <a:spLocks noGrp="1"/>
          </p:cNvSpPr>
          <p:nvPr>
            <p:ph type="body" sz="quarter" idx="28" hasCustomPrompt="1"/>
          </p:nvPr>
        </p:nvSpPr>
        <p:spPr>
          <a:xfrm>
            <a:off x="556460" y="377077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5" name="Text Placeholder 20">
            <a:extLst>
              <a:ext uri="{FF2B5EF4-FFF2-40B4-BE49-F238E27FC236}">
                <a16:creationId xmlns:a16="http://schemas.microsoft.com/office/drawing/2014/main" xmlns="" id="{0657CB31-6D55-4472-8C77-188B18B2FDD7}"/>
              </a:ext>
            </a:extLst>
          </p:cNvPr>
          <p:cNvSpPr>
            <a:spLocks noGrp="1"/>
          </p:cNvSpPr>
          <p:nvPr>
            <p:ph type="body" sz="quarter" idx="29" hasCustomPrompt="1"/>
          </p:nvPr>
        </p:nvSpPr>
        <p:spPr>
          <a:xfrm>
            <a:off x="1761373" y="3776929"/>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6" name="Text Placeholder 18">
            <a:extLst>
              <a:ext uri="{FF2B5EF4-FFF2-40B4-BE49-F238E27FC236}">
                <a16:creationId xmlns:a16="http://schemas.microsoft.com/office/drawing/2014/main" xmlns="" id="{34657976-FCEB-4398-8579-817821F95257}"/>
              </a:ext>
            </a:extLst>
          </p:cNvPr>
          <p:cNvSpPr>
            <a:spLocks noGrp="1"/>
          </p:cNvSpPr>
          <p:nvPr>
            <p:ph type="body" sz="quarter" idx="30" hasCustomPrompt="1"/>
          </p:nvPr>
        </p:nvSpPr>
        <p:spPr>
          <a:xfrm>
            <a:off x="556437" y="446649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7" name="Text Placeholder 20">
            <a:extLst>
              <a:ext uri="{FF2B5EF4-FFF2-40B4-BE49-F238E27FC236}">
                <a16:creationId xmlns:a16="http://schemas.microsoft.com/office/drawing/2014/main" xmlns="" id="{DFD0A40E-FE26-4C18-A6C3-71100E7A5684}"/>
              </a:ext>
            </a:extLst>
          </p:cNvPr>
          <p:cNvSpPr>
            <a:spLocks noGrp="1"/>
          </p:cNvSpPr>
          <p:nvPr>
            <p:ph type="body" sz="quarter" idx="31" hasCustomPrompt="1"/>
          </p:nvPr>
        </p:nvSpPr>
        <p:spPr>
          <a:xfrm>
            <a:off x="1761373" y="447334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58" name="Text Placeholder 18">
            <a:extLst>
              <a:ext uri="{FF2B5EF4-FFF2-40B4-BE49-F238E27FC236}">
                <a16:creationId xmlns:a16="http://schemas.microsoft.com/office/drawing/2014/main" xmlns="" id="{B9C96E23-202E-4088-924D-73FB9CC28C35}"/>
              </a:ext>
            </a:extLst>
          </p:cNvPr>
          <p:cNvSpPr>
            <a:spLocks noGrp="1"/>
          </p:cNvSpPr>
          <p:nvPr>
            <p:ph type="body" sz="quarter" idx="34" hasCustomPrompt="1"/>
          </p:nvPr>
        </p:nvSpPr>
        <p:spPr>
          <a:xfrm>
            <a:off x="556437" y="516976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59" name="Text Placeholder 20">
            <a:extLst>
              <a:ext uri="{FF2B5EF4-FFF2-40B4-BE49-F238E27FC236}">
                <a16:creationId xmlns:a16="http://schemas.microsoft.com/office/drawing/2014/main" xmlns="" id="{A3834EB3-9637-41DB-82C4-0F76B5B27828}"/>
              </a:ext>
            </a:extLst>
          </p:cNvPr>
          <p:cNvSpPr>
            <a:spLocks noGrp="1"/>
          </p:cNvSpPr>
          <p:nvPr>
            <p:ph type="body" sz="quarter" idx="35" hasCustomPrompt="1"/>
          </p:nvPr>
        </p:nvSpPr>
        <p:spPr>
          <a:xfrm>
            <a:off x="1761373" y="517661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0" name="Text Placeholder 18">
            <a:extLst>
              <a:ext uri="{FF2B5EF4-FFF2-40B4-BE49-F238E27FC236}">
                <a16:creationId xmlns:a16="http://schemas.microsoft.com/office/drawing/2014/main" xmlns="" id="{811D11DC-849D-4338-8267-F576FB1F6E6F}"/>
              </a:ext>
            </a:extLst>
          </p:cNvPr>
          <p:cNvSpPr>
            <a:spLocks noGrp="1"/>
          </p:cNvSpPr>
          <p:nvPr>
            <p:ph type="body" sz="quarter" idx="37" hasCustomPrompt="1"/>
          </p:nvPr>
        </p:nvSpPr>
        <p:spPr>
          <a:xfrm>
            <a:off x="4784793" y="2371785"/>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61" name="Text Placeholder 20">
            <a:extLst>
              <a:ext uri="{FF2B5EF4-FFF2-40B4-BE49-F238E27FC236}">
                <a16:creationId xmlns:a16="http://schemas.microsoft.com/office/drawing/2014/main" xmlns="" id="{3E124F90-8C2D-422D-AA0E-7D3A286B3CD2}"/>
              </a:ext>
            </a:extLst>
          </p:cNvPr>
          <p:cNvSpPr>
            <a:spLocks noGrp="1"/>
          </p:cNvSpPr>
          <p:nvPr>
            <p:ph type="body" sz="quarter" idx="38" hasCustomPrompt="1"/>
          </p:nvPr>
        </p:nvSpPr>
        <p:spPr>
          <a:xfrm>
            <a:off x="5989706" y="237793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2" name="Text Placeholder 18">
            <a:extLst>
              <a:ext uri="{FF2B5EF4-FFF2-40B4-BE49-F238E27FC236}">
                <a16:creationId xmlns:a16="http://schemas.microsoft.com/office/drawing/2014/main" xmlns="" id="{5800CE0C-7BAB-4628-9A8F-ABFD15920833}"/>
              </a:ext>
            </a:extLst>
          </p:cNvPr>
          <p:cNvSpPr>
            <a:spLocks noGrp="1"/>
          </p:cNvSpPr>
          <p:nvPr>
            <p:ph type="body" sz="quarter" idx="40" hasCustomPrompt="1"/>
          </p:nvPr>
        </p:nvSpPr>
        <p:spPr>
          <a:xfrm>
            <a:off x="4784793" y="306750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67" name="Text Placeholder 20">
            <a:extLst>
              <a:ext uri="{FF2B5EF4-FFF2-40B4-BE49-F238E27FC236}">
                <a16:creationId xmlns:a16="http://schemas.microsoft.com/office/drawing/2014/main" xmlns="" id="{FA6422E2-ABBC-41F0-8673-630892BBEEE7}"/>
              </a:ext>
            </a:extLst>
          </p:cNvPr>
          <p:cNvSpPr>
            <a:spLocks noGrp="1"/>
          </p:cNvSpPr>
          <p:nvPr>
            <p:ph type="body" sz="quarter" idx="41" hasCustomPrompt="1"/>
          </p:nvPr>
        </p:nvSpPr>
        <p:spPr>
          <a:xfrm>
            <a:off x="5989729" y="3074357"/>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68" name="Text Placeholder 18">
            <a:extLst>
              <a:ext uri="{FF2B5EF4-FFF2-40B4-BE49-F238E27FC236}">
                <a16:creationId xmlns:a16="http://schemas.microsoft.com/office/drawing/2014/main" xmlns="" id="{D4D4CC6D-5614-45CB-B8B7-04A041E698E9}"/>
              </a:ext>
            </a:extLst>
          </p:cNvPr>
          <p:cNvSpPr>
            <a:spLocks noGrp="1"/>
          </p:cNvSpPr>
          <p:nvPr>
            <p:ph type="body" sz="quarter" idx="43" hasCustomPrompt="1"/>
          </p:nvPr>
        </p:nvSpPr>
        <p:spPr>
          <a:xfrm>
            <a:off x="4784816" y="3770776"/>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1" name="Text Placeholder 20">
            <a:extLst>
              <a:ext uri="{FF2B5EF4-FFF2-40B4-BE49-F238E27FC236}">
                <a16:creationId xmlns:a16="http://schemas.microsoft.com/office/drawing/2014/main" xmlns="" id="{27455207-2086-4B6C-9467-8A2DC879ADBE}"/>
              </a:ext>
            </a:extLst>
          </p:cNvPr>
          <p:cNvSpPr>
            <a:spLocks noGrp="1"/>
          </p:cNvSpPr>
          <p:nvPr>
            <p:ph type="body" sz="quarter" idx="44" hasCustomPrompt="1"/>
          </p:nvPr>
        </p:nvSpPr>
        <p:spPr>
          <a:xfrm>
            <a:off x="5989729" y="3776929"/>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72" name="Text Placeholder 18">
            <a:extLst>
              <a:ext uri="{FF2B5EF4-FFF2-40B4-BE49-F238E27FC236}">
                <a16:creationId xmlns:a16="http://schemas.microsoft.com/office/drawing/2014/main" xmlns="" id="{2E5546C5-2C7A-4C0C-A3B6-9FC25A71B7B6}"/>
              </a:ext>
            </a:extLst>
          </p:cNvPr>
          <p:cNvSpPr>
            <a:spLocks noGrp="1"/>
          </p:cNvSpPr>
          <p:nvPr>
            <p:ph type="body" sz="quarter" idx="45" hasCustomPrompt="1"/>
          </p:nvPr>
        </p:nvSpPr>
        <p:spPr>
          <a:xfrm>
            <a:off x="4784793" y="446649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3" name="Text Placeholder 20">
            <a:extLst>
              <a:ext uri="{FF2B5EF4-FFF2-40B4-BE49-F238E27FC236}">
                <a16:creationId xmlns:a16="http://schemas.microsoft.com/office/drawing/2014/main" xmlns="" id="{6FF39576-2460-4954-A357-35D50F48792E}"/>
              </a:ext>
            </a:extLst>
          </p:cNvPr>
          <p:cNvSpPr>
            <a:spLocks noGrp="1"/>
          </p:cNvSpPr>
          <p:nvPr>
            <p:ph type="body" sz="quarter" idx="46" hasCustomPrompt="1"/>
          </p:nvPr>
        </p:nvSpPr>
        <p:spPr>
          <a:xfrm>
            <a:off x="5989729" y="447334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
        <p:nvSpPr>
          <p:cNvPr id="74" name="Text Placeholder 18">
            <a:extLst>
              <a:ext uri="{FF2B5EF4-FFF2-40B4-BE49-F238E27FC236}">
                <a16:creationId xmlns:a16="http://schemas.microsoft.com/office/drawing/2014/main" xmlns="" id="{7ECC99F8-1457-4C40-871F-82FD86E5FBAD}"/>
              </a:ext>
            </a:extLst>
          </p:cNvPr>
          <p:cNvSpPr>
            <a:spLocks noGrp="1"/>
          </p:cNvSpPr>
          <p:nvPr>
            <p:ph type="body" sz="quarter" idx="49" hasCustomPrompt="1"/>
          </p:nvPr>
        </p:nvSpPr>
        <p:spPr>
          <a:xfrm>
            <a:off x="4784793" y="5169767"/>
            <a:ext cx="1140787" cy="547935"/>
          </a:xfrm>
        </p:spPr>
        <p:txBody>
          <a:bodyPr bIns="0" anchor="b"/>
          <a:lstStyle>
            <a:lvl1pPr algn="l">
              <a:defRPr sz="3600">
                <a:solidFill>
                  <a:schemeClr val="accent2"/>
                </a:solidFill>
                <a:latin typeface="+mj-lt"/>
              </a:defRPr>
            </a:lvl1pPr>
          </a:lstStyle>
          <a:p>
            <a:pPr lvl="0"/>
            <a:r>
              <a:rPr lang="en-US" dirty="0"/>
              <a:t>X</a:t>
            </a:r>
          </a:p>
        </p:txBody>
      </p:sp>
      <p:sp>
        <p:nvSpPr>
          <p:cNvPr id="77" name="Text Placeholder 20">
            <a:extLst>
              <a:ext uri="{FF2B5EF4-FFF2-40B4-BE49-F238E27FC236}">
                <a16:creationId xmlns:a16="http://schemas.microsoft.com/office/drawing/2014/main" xmlns="" id="{7E0EBB6A-7516-4A30-9F07-EA8929E841AA}"/>
              </a:ext>
            </a:extLst>
          </p:cNvPr>
          <p:cNvSpPr>
            <a:spLocks noGrp="1"/>
          </p:cNvSpPr>
          <p:nvPr>
            <p:ph type="body" sz="quarter" idx="50" hasCustomPrompt="1"/>
          </p:nvPr>
        </p:nvSpPr>
        <p:spPr>
          <a:xfrm>
            <a:off x="5989729" y="5176618"/>
            <a:ext cx="1659690" cy="628470"/>
          </a:xfrm>
        </p:spPr>
        <p:txBody>
          <a:bodyPr lIns="126000"/>
          <a:lstStyle>
            <a:lvl1pPr>
              <a:defRPr>
                <a:solidFill>
                  <a:schemeClr val="tx2"/>
                </a:solidFill>
                <a:latin typeface="+mj-lt"/>
              </a:defRPr>
            </a:lvl1pPr>
            <a:lvl2pPr marL="0" indent="0">
              <a:buNone/>
              <a:defRPr/>
            </a:lvl2pPr>
          </a:lstStyle>
          <a:p>
            <a:pPr lvl="0"/>
            <a:r>
              <a:rPr lang="en-US" dirty="0"/>
              <a:t>Enter text here</a:t>
            </a:r>
          </a:p>
        </p:txBody>
      </p:sp>
    </p:spTree>
    <p:custDataLst>
      <p:tags r:id="rId1"/>
    </p:custDataLst>
    <p:extLst>
      <p:ext uri="{BB962C8B-B14F-4D97-AF65-F5344CB8AC3E}">
        <p14:creationId xmlns:p14="http://schemas.microsoft.com/office/powerpoint/2010/main" val="3765884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Blank)">
    <p:bg>
      <p:bgPr>
        <a:solidFill>
          <a:schemeClr val="accent1"/>
        </a:solidFill>
        <a:effectLst/>
      </p:bgPr>
    </p:bg>
    <p:spTree>
      <p:nvGrpSpPr>
        <p:cNvPr id="1" name=""/>
        <p:cNvGrpSpPr/>
        <p:nvPr/>
      </p:nvGrpSpPr>
      <p:grpSpPr>
        <a:xfrm>
          <a:off x="0" y="0"/>
          <a:ext cx="0" cy="0"/>
          <a:chOff x="0" y="0"/>
          <a:chExt cx="0" cy="0"/>
        </a:xfrm>
      </p:grpSpPr>
      <p:pic>
        <p:nvPicPr>
          <p:cNvPr id="8" name="Picture 27">
            <a:extLst>
              <a:ext uri="{FF2B5EF4-FFF2-40B4-BE49-F238E27FC236}">
                <a16:creationId xmlns:a16="http://schemas.microsoft.com/office/drawing/2014/main" xmlns="" id="{2B3D9D38-DAC1-4D16-B3FF-C1AD04225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772" b="64394"/>
          <a:stretch/>
        </p:blipFill>
        <p:spPr>
          <a:xfrm>
            <a:off x="0" y="2840419"/>
            <a:ext cx="6243432" cy="4017582"/>
          </a:xfrm>
          <a:prstGeom prst="rect">
            <a:avLst/>
          </a:prstGeom>
        </p:spPr>
      </p:pic>
      <p:pic>
        <p:nvPicPr>
          <p:cNvPr id="9" name="Picture 28">
            <a:extLst>
              <a:ext uri="{FF2B5EF4-FFF2-40B4-BE49-F238E27FC236}">
                <a16:creationId xmlns:a16="http://schemas.microsoft.com/office/drawing/2014/main" xmlns="" id="{4C8F4B64-8865-487D-98FC-0854B270EE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053" r="15218" b="6952"/>
          <a:stretch/>
        </p:blipFill>
        <p:spPr>
          <a:xfrm>
            <a:off x="5765451" y="0"/>
            <a:ext cx="6426549" cy="6858001"/>
          </a:xfrm>
          <a:prstGeom prst="rect">
            <a:avLst/>
          </a:prstGeom>
        </p:spPr>
      </p:pic>
      <p:sp>
        <p:nvSpPr>
          <p:cNvPr id="10" name="Freeform: Shape 23">
            <a:extLst>
              <a:ext uri="{FF2B5EF4-FFF2-40B4-BE49-F238E27FC236}">
                <a16:creationId xmlns:a16="http://schemas.microsoft.com/office/drawing/2014/main" xmlns="" id="{8A629C16-FFF4-4CB2-A35F-96967B7469A2}"/>
              </a:ext>
            </a:extLst>
          </p:cNvPr>
          <p:cNvSpPr/>
          <p:nvPr userDrawn="1"/>
        </p:nvSpPr>
        <p:spPr>
          <a:xfrm rot="10800000">
            <a:off x="0" y="0"/>
            <a:ext cx="10429778" cy="6858000"/>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pic>
        <p:nvPicPr>
          <p:cNvPr id="12" name="Picture 10">
            <a:extLst>
              <a:ext uri="{FF2B5EF4-FFF2-40B4-BE49-F238E27FC236}">
                <a16:creationId xmlns:a16="http://schemas.microsoft.com/office/drawing/2014/main" xmlns="" id="{39F339D2-4511-4BE3-99C9-B1A8E9E4012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13" name="Title 18">
            <a:extLst>
              <a:ext uri="{FF2B5EF4-FFF2-40B4-BE49-F238E27FC236}">
                <a16:creationId xmlns:a16="http://schemas.microsoft.com/office/drawing/2014/main" xmlns="" id="{F5DAC91A-4619-4A98-8ECE-BC690F3BDC36}"/>
              </a:ext>
            </a:extLst>
          </p:cNvPr>
          <p:cNvSpPr>
            <a:spLocks noGrp="1"/>
          </p:cNvSpPr>
          <p:nvPr>
            <p:ph type="title" hasCustomPrompt="1"/>
          </p:nvPr>
        </p:nvSpPr>
        <p:spPr>
          <a:xfrm>
            <a:off x="469899" y="1969075"/>
            <a:ext cx="6757377" cy="1655761"/>
          </a:xfrm>
        </p:spPr>
        <p:txBody>
          <a:bodyPr anchor="b"/>
          <a:lstStyle>
            <a:lvl1pPr>
              <a:defRPr>
                <a:solidFill>
                  <a:schemeClr val="tx1"/>
                </a:solidFill>
              </a:defRPr>
            </a:lvl1pPr>
          </a:lstStyle>
          <a:p>
            <a:r>
              <a:rPr lang="en-US" dirty="0"/>
              <a:t>Enter chapter title here</a:t>
            </a:r>
            <a:endParaRPr lang="en-GB" dirty="0"/>
          </a:p>
        </p:txBody>
      </p:sp>
      <p:sp>
        <p:nvSpPr>
          <p:cNvPr id="14" name="Text Placeholder 43">
            <a:extLst>
              <a:ext uri="{FF2B5EF4-FFF2-40B4-BE49-F238E27FC236}">
                <a16:creationId xmlns:a16="http://schemas.microsoft.com/office/drawing/2014/main" xmlns="" id="{62A56121-8685-482F-94D6-FB982B5930B7}"/>
              </a:ext>
            </a:extLst>
          </p:cNvPr>
          <p:cNvSpPr>
            <a:spLocks noGrp="1"/>
          </p:cNvSpPr>
          <p:nvPr>
            <p:ph type="body" sz="quarter" idx="26" hasCustomPrompt="1"/>
          </p:nvPr>
        </p:nvSpPr>
        <p:spPr>
          <a:xfrm>
            <a:off x="594061" y="3716401"/>
            <a:ext cx="1548000" cy="45719"/>
          </a:xfrm>
          <a:blipFill>
            <a:blip r:embed="rId5"/>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123762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xmlns="" id="{3F990467-01B4-469D-9C82-3E325A5A024C}"/>
              </a:ext>
            </a:extLst>
          </p:cNvPr>
          <p:cNvSpPr>
            <a:spLocks noGrp="1"/>
          </p:cNvSpPr>
          <p:nvPr>
            <p:ph type="body" sz="quarter" idx="13" hasCustomPrompt="1"/>
          </p:nvPr>
        </p:nvSpPr>
        <p:spPr>
          <a:xfrm>
            <a:off x="2127250" y="2803525"/>
            <a:ext cx="7937500" cy="1371600"/>
          </a:xfrm>
        </p:spPr>
        <p:txBody>
          <a:bodyPr anchor="ctr"/>
          <a:lstStyle>
            <a:lvl1pPr algn="ctr">
              <a:defRPr sz="2400">
                <a:solidFill>
                  <a:schemeClr val="tx2"/>
                </a:solidFill>
              </a:defRPr>
            </a:lvl1pPr>
            <a:lvl2pPr algn="ctr">
              <a:defRPr sz="2400">
                <a:solidFill>
                  <a:schemeClr val="tx2"/>
                </a:solidFill>
              </a:defRPr>
            </a:lvl2pPr>
            <a:lvl3pPr algn="ctr">
              <a:defRPr sz="2000">
                <a:solidFill>
                  <a:schemeClr val="tx2"/>
                </a:solidFill>
              </a:defRPr>
            </a:lvl3pPr>
            <a:lvl4pPr algn="ctr">
              <a:defRPr sz="1800">
                <a:solidFill>
                  <a:schemeClr val="tx2"/>
                </a:solidFill>
              </a:defRPr>
            </a:lvl4pPr>
            <a:lvl5pPr algn="ctr">
              <a:defRPr/>
            </a:lvl5pPr>
          </a:lstStyle>
          <a:p>
            <a:pPr lvl="0"/>
            <a:r>
              <a:rPr lang="en-US" dirty="0"/>
              <a:t>Enter text here</a:t>
            </a:r>
          </a:p>
          <a:p>
            <a:pPr lvl="1"/>
            <a:r>
              <a:rPr lang="en-US" dirty="0"/>
              <a:t>Second level</a:t>
            </a:r>
          </a:p>
          <a:p>
            <a:pPr lvl="2"/>
            <a:r>
              <a:rPr lang="en-US" dirty="0"/>
              <a:t>Third level</a:t>
            </a:r>
          </a:p>
          <a:p>
            <a:pPr lvl="3"/>
            <a:r>
              <a:rPr lang="en-US" dirty="0"/>
              <a:t>Fourth level</a:t>
            </a:r>
          </a:p>
        </p:txBody>
      </p:sp>
      <p:sp>
        <p:nvSpPr>
          <p:cNvPr id="18" name="Subtitle 2">
            <a:extLst>
              <a:ext uri="{FF2B5EF4-FFF2-40B4-BE49-F238E27FC236}">
                <a16:creationId xmlns:a16="http://schemas.microsoft.com/office/drawing/2014/main" xmlns="" id="{749041DC-B380-4A91-A745-29BD9C4431F1}"/>
              </a:ext>
            </a:extLst>
          </p:cNvPr>
          <p:cNvSpPr txBox="1">
            <a:spLocks/>
          </p:cNvSpPr>
          <p:nvPr userDrawn="1"/>
        </p:nvSpPr>
        <p:spPr>
          <a:xfrm>
            <a:off x="1303215" y="2529705"/>
            <a:ext cx="927100" cy="6250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spcAft>
                <a:spcPts val="600"/>
              </a:spcAft>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spcAft>
                <a:spcPts val="600"/>
              </a:spcAft>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spcAft>
                <a:spcPts val="600"/>
              </a:spcAft>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spcAft>
                <a:spcPts val="600"/>
              </a:spcAft>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9600" dirty="0">
                <a:solidFill>
                  <a:srgbClr val="7FE259"/>
                </a:solidFill>
              </a:rPr>
              <a:t>“</a:t>
            </a:r>
          </a:p>
        </p:txBody>
      </p:sp>
      <p:sp>
        <p:nvSpPr>
          <p:cNvPr id="23" name="Subtitle 2">
            <a:extLst>
              <a:ext uri="{FF2B5EF4-FFF2-40B4-BE49-F238E27FC236}">
                <a16:creationId xmlns:a16="http://schemas.microsoft.com/office/drawing/2014/main" xmlns="" id="{15D9A011-B0E5-46CD-A215-6C3FC8CD66B7}"/>
              </a:ext>
            </a:extLst>
          </p:cNvPr>
          <p:cNvSpPr txBox="1">
            <a:spLocks/>
          </p:cNvSpPr>
          <p:nvPr userDrawn="1"/>
        </p:nvSpPr>
        <p:spPr>
          <a:xfrm>
            <a:off x="9569301" y="3623535"/>
            <a:ext cx="947343" cy="6971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spcAft>
                <a:spcPts val="60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spcAft>
                <a:spcPts val="600"/>
              </a:spcAft>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spcAft>
                <a:spcPts val="600"/>
              </a:spcAft>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spcAft>
                <a:spcPts val="600"/>
              </a:spcAft>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spcAft>
                <a:spcPts val="600"/>
              </a:spcAft>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9600" dirty="0">
                <a:solidFill>
                  <a:srgbClr val="7FE259"/>
                </a:solidFill>
              </a:rPr>
              <a:t>”</a:t>
            </a:r>
          </a:p>
        </p:txBody>
      </p:sp>
      <p:sp>
        <p:nvSpPr>
          <p:cNvPr id="24" name="Text Placeholder 9">
            <a:extLst>
              <a:ext uri="{FF2B5EF4-FFF2-40B4-BE49-F238E27FC236}">
                <a16:creationId xmlns:a16="http://schemas.microsoft.com/office/drawing/2014/main" xmlns="" id="{3CD45A24-2B42-44EF-A801-3009084C7F1A}"/>
              </a:ext>
            </a:extLst>
          </p:cNvPr>
          <p:cNvSpPr>
            <a:spLocks noGrp="1"/>
          </p:cNvSpPr>
          <p:nvPr>
            <p:ph type="body" sz="quarter" idx="14" hasCustomPrompt="1"/>
          </p:nvPr>
        </p:nvSpPr>
        <p:spPr>
          <a:xfrm>
            <a:off x="1500729" y="2645569"/>
            <a:ext cx="606677" cy="477855"/>
          </a:xfrm>
          <a:blipFill>
            <a:blip r:embed="rId3"/>
            <a:stretch>
              <a:fillRect l="-118959" t="-125388" r="-108093" b="-323779"/>
            </a:stretch>
          </a:blipFill>
        </p:spPr>
        <p:txBody>
          <a:bodyPr/>
          <a:lstStyle/>
          <a:p>
            <a:pPr lvl="0"/>
            <a:r>
              <a:rPr lang="en-GB" dirty="0"/>
              <a:t> </a:t>
            </a:r>
          </a:p>
        </p:txBody>
      </p:sp>
      <p:sp>
        <p:nvSpPr>
          <p:cNvPr id="25" name="Text Placeholder 9">
            <a:extLst>
              <a:ext uri="{FF2B5EF4-FFF2-40B4-BE49-F238E27FC236}">
                <a16:creationId xmlns:a16="http://schemas.microsoft.com/office/drawing/2014/main" xmlns="" id="{22D6ED64-3B23-4A75-9B8F-E4AF262C4D89}"/>
              </a:ext>
            </a:extLst>
          </p:cNvPr>
          <p:cNvSpPr>
            <a:spLocks noGrp="1"/>
          </p:cNvSpPr>
          <p:nvPr>
            <p:ph type="body" sz="quarter" idx="15" hasCustomPrompt="1"/>
          </p:nvPr>
        </p:nvSpPr>
        <p:spPr>
          <a:xfrm>
            <a:off x="9775573" y="3731419"/>
            <a:ext cx="606677" cy="477855"/>
          </a:xfrm>
          <a:blipFill>
            <a:blip r:embed="rId4"/>
            <a:stretch>
              <a:fillRect l="-118959" t="-125388" r="-108093" b="-323779"/>
            </a:stretch>
          </a:blipFill>
        </p:spPr>
        <p:txBody>
          <a:bodyPr/>
          <a:lstStyle/>
          <a:p>
            <a:pPr lvl="0"/>
            <a:r>
              <a:rPr lang="en-GB" dirty="0"/>
              <a:t> </a:t>
            </a:r>
          </a:p>
        </p:txBody>
      </p:sp>
      <p:sp>
        <p:nvSpPr>
          <p:cNvPr id="26" name="Text Placeholder 5">
            <a:extLst>
              <a:ext uri="{FF2B5EF4-FFF2-40B4-BE49-F238E27FC236}">
                <a16:creationId xmlns:a16="http://schemas.microsoft.com/office/drawing/2014/main" xmlns="" id="{6F0776DA-0F77-419A-A941-55DB50853823}"/>
              </a:ext>
            </a:extLst>
          </p:cNvPr>
          <p:cNvSpPr>
            <a:spLocks noGrp="1"/>
          </p:cNvSpPr>
          <p:nvPr>
            <p:ph type="body" sz="quarter" idx="16" hasCustomPrompt="1"/>
          </p:nvPr>
        </p:nvSpPr>
        <p:spPr>
          <a:xfrm>
            <a:off x="2127250" y="4175125"/>
            <a:ext cx="7937500" cy="285992"/>
          </a:xfrm>
        </p:spPr>
        <p:txBody>
          <a:bodyPr/>
          <a:lstStyle>
            <a:lvl1pPr algn="ctr">
              <a:defRPr sz="1800">
                <a:solidFill>
                  <a:schemeClr val="accent2"/>
                </a:solidFill>
                <a:latin typeface="Calibri Light" panose="020F0302020204030204" pitchFamily="34" charset="0"/>
                <a:cs typeface="Calibri Light" panose="020F0302020204030204" pitchFamily="34" charset="0"/>
              </a:defRPr>
            </a:lvl1pPr>
            <a:lvl2pPr algn="ctr">
              <a:defRPr/>
            </a:lvl2pPr>
            <a:lvl3pPr algn="ctr">
              <a:defRPr/>
            </a:lvl3pPr>
            <a:lvl4pPr algn="ctr">
              <a:defRPr/>
            </a:lvl4pPr>
            <a:lvl5pPr algn="ctr">
              <a:defRPr/>
            </a:lvl5pPr>
          </a:lstStyle>
          <a:p>
            <a:pPr lvl="0"/>
            <a:r>
              <a:rPr lang="en-US" dirty="0"/>
              <a:t>Enter source text here</a:t>
            </a:r>
          </a:p>
        </p:txBody>
      </p:sp>
      <p:pic>
        <p:nvPicPr>
          <p:cNvPr id="28" name="Picture 19">
            <a:extLst>
              <a:ext uri="{FF2B5EF4-FFF2-40B4-BE49-F238E27FC236}">
                <a16:creationId xmlns:a16="http://schemas.microsoft.com/office/drawing/2014/main" xmlns="" id="{3D74C59E-3F49-4C35-B549-2D71E0AC92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9131" t="33335" r="-17166" b="12884"/>
          <a:stretch/>
        </p:blipFill>
        <p:spPr>
          <a:xfrm>
            <a:off x="1" y="-18126"/>
            <a:ext cx="5497277" cy="4746602"/>
          </a:xfrm>
          <a:custGeom>
            <a:avLst/>
            <a:gdLst>
              <a:gd name="connsiteX0" fmla="*/ 0 w 5497277"/>
              <a:gd name="connsiteY0" fmla="*/ 0 h 4746602"/>
              <a:gd name="connsiteX1" fmla="*/ 5497277 w 5497277"/>
              <a:gd name="connsiteY1" fmla="*/ 0 h 4746602"/>
              <a:gd name="connsiteX2" fmla="*/ 0 w 5497277"/>
              <a:gd name="connsiteY2" fmla="*/ 4746602 h 4746602"/>
            </a:gdLst>
            <a:ahLst/>
            <a:cxnLst>
              <a:cxn ang="0">
                <a:pos x="connsiteX0" y="connsiteY0"/>
              </a:cxn>
              <a:cxn ang="0">
                <a:pos x="connsiteX1" y="connsiteY1"/>
              </a:cxn>
              <a:cxn ang="0">
                <a:pos x="connsiteX2" y="connsiteY2"/>
              </a:cxn>
            </a:cxnLst>
            <a:rect l="l" t="t" r="r" b="b"/>
            <a:pathLst>
              <a:path w="5497277" h="4746602">
                <a:moveTo>
                  <a:pt x="0" y="0"/>
                </a:moveTo>
                <a:lnTo>
                  <a:pt x="5497277" y="0"/>
                </a:lnTo>
                <a:lnTo>
                  <a:pt x="0" y="4746602"/>
                </a:lnTo>
                <a:close/>
              </a:path>
            </a:pathLst>
          </a:custGeom>
        </p:spPr>
      </p:pic>
      <p:pic>
        <p:nvPicPr>
          <p:cNvPr id="31" name="Picture 15">
            <a:extLst>
              <a:ext uri="{FF2B5EF4-FFF2-40B4-BE49-F238E27FC236}">
                <a16:creationId xmlns:a16="http://schemas.microsoft.com/office/drawing/2014/main" xmlns="" id="{22F3DFC8-F16E-4101-AF68-4DD88DE5153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1384" t="71785" r="-27290" b="-4819"/>
          <a:stretch/>
        </p:blipFill>
        <p:spPr>
          <a:xfrm>
            <a:off x="0" y="0"/>
            <a:ext cx="2866554" cy="2915574"/>
          </a:xfrm>
          <a:prstGeom prst="rect">
            <a:avLst/>
          </a:prstGeom>
        </p:spPr>
      </p:pic>
      <p:grpSp>
        <p:nvGrpSpPr>
          <p:cNvPr id="32" name="Group 29">
            <a:extLst>
              <a:ext uri="{FF2B5EF4-FFF2-40B4-BE49-F238E27FC236}">
                <a16:creationId xmlns:a16="http://schemas.microsoft.com/office/drawing/2014/main" xmlns="" id="{5EC307CB-E6D3-49AB-90BF-726C686C2DE3}"/>
              </a:ext>
            </a:extLst>
          </p:cNvPr>
          <p:cNvGrpSpPr/>
          <p:nvPr userDrawn="1"/>
        </p:nvGrpSpPr>
        <p:grpSpPr>
          <a:xfrm>
            <a:off x="8099984" y="1971816"/>
            <a:ext cx="4092017" cy="4886183"/>
            <a:chOff x="8099984" y="1971816"/>
            <a:chExt cx="4092017" cy="4886183"/>
          </a:xfrm>
        </p:grpSpPr>
        <p:pic>
          <p:nvPicPr>
            <p:cNvPr id="33" name="Picture 28">
              <a:extLst>
                <a:ext uri="{FF2B5EF4-FFF2-40B4-BE49-F238E27FC236}">
                  <a16:creationId xmlns:a16="http://schemas.microsoft.com/office/drawing/2014/main" xmlns="" id="{EFCB6613-2E9D-47CC-9596-3DDB66C60C9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890" t="65496" r="16958" b="11196"/>
            <a:stretch/>
          </p:blipFill>
          <p:spPr>
            <a:xfrm>
              <a:off x="9260958" y="4327203"/>
              <a:ext cx="2931042" cy="2530796"/>
            </a:xfrm>
            <a:custGeom>
              <a:avLst/>
              <a:gdLst>
                <a:gd name="connsiteX0" fmla="*/ 2931042 w 2931042"/>
                <a:gd name="connsiteY0" fmla="*/ 0 h 2530796"/>
                <a:gd name="connsiteX1" fmla="*/ 2931042 w 2931042"/>
                <a:gd name="connsiteY1" fmla="*/ 2530796 h 2530796"/>
                <a:gd name="connsiteX2" fmla="*/ 0 w 2931042"/>
                <a:gd name="connsiteY2" fmla="*/ 2530796 h 2530796"/>
              </a:gdLst>
              <a:ahLst/>
              <a:cxnLst>
                <a:cxn ang="0">
                  <a:pos x="connsiteX0" y="connsiteY0"/>
                </a:cxn>
                <a:cxn ang="0">
                  <a:pos x="connsiteX1" y="connsiteY1"/>
                </a:cxn>
                <a:cxn ang="0">
                  <a:pos x="connsiteX2" y="connsiteY2"/>
                </a:cxn>
              </a:cxnLst>
              <a:rect l="l" t="t" r="r" b="b"/>
              <a:pathLst>
                <a:path w="2931042" h="2530796">
                  <a:moveTo>
                    <a:pt x="2931042" y="0"/>
                  </a:moveTo>
                  <a:lnTo>
                    <a:pt x="2931042" y="2530796"/>
                  </a:lnTo>
                  <a:lnTo>
                    <a:pt x="0" y="2530796"/>
                  </a:lnTo>
                  <a:close/>
                </a:path>
              </a:pathLst>
            </a:custGeom>
          </p:spPr>
        </p:pic>
        <p:pic>
          <p:nvPicPr>
            <p:cNvPr id="34" name="Picture 26">
              <a:extLst>
                <a:ext uri="{FF2B5EF4-FFF2-40B4-BE49-F238E27FC236}">
                  <a16:creationId xmlns:a16="http://schemas.microsoft.com/office/drawing/2014/main" xmlns="" id="{606D6CB4-3395-4B2F-8723-47CE4AB9D6CD}"/>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1386" t="16564" r="27891" b="21722"/>
            <a:stretch/>
          </p:blipFill>
          <p:spPr>
            <a:xfrm>
              <a:off x="8099984" y="1971816"/>
              <a:ext cx="4092017" cy="4856608"/>
            </a:xfrm>
            <a:custGeom>
              <a:avLst/>
              <a:gdLst>
                <a:gd name="connsiteX0" fmla="*/ 4092017 w 4092017"/>
                <a:gd name="connsiteY0" fmla="*/ 0 h 4856608"/>
                <a:gd name="connsiteX1" fmla="*/ 4092017 w 4092017"/>
                <a:gd name="connsiteY1" fmla="*/ 2507269 h 4856608"/>
                <a:gd name="connsiteX2" fmla="*/ 1371130 w 4092017"/>
                <a:gd name="connsiteY2" fmla="*/ 4856608 h 4856608"/>
                <a:gd name="connsiteX3" fmla="*/ 0 w 4092017"/>
                <a:gd name="connsiteY3" fmla="*/ 4856608 h 4856608"/>
                <a:gd name="connsiteX4" fmla="*/ 0 w 4092017"/>
                <a:gd name="connsiteY4" fmla="*/ 3533236 h 48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2017" h="4856608">
                  <a:moveTo>
                    <a:pt x="4092017" y="0"/>
                  </a:moveTo>
                  <a:lnTo>
                    <a:pt x="4092017" y="2507269"/>
                  </a:lnTo>
                  <a:lnTo>
                    <a:pt x="1371130" y="4856608"/>
                  </a:lnTo>
                  <a:lnTo>
                    <a:pt x="0" y="4856608"/>
                  </a:lnTo>
                  <a:lnTo>
                    <a:pt x="0" y="3533236"/>
                  </a:lnTo>
                  <a:close/>
                </a:path>
              </a:pathLst>
            </a:custGeom>
          </p:spPr>
        </p:pic>
      </p:grpSp>
      <p:pic>
        <p:nvPicPr>
          <p:cNvPr id="35" name="Picture 20">
            <a:extLst>
              <a:ext uri="{FF2B5EF4-FFF2-40B4-BE49-F238E27FC236}">
                <a16:creationId xmlns:a16="http://schemas.microsoft.com/office/drawing/2014/main" xmlns="" id="{45125603-85E9-488B-8406-295852A5132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36" name="Footer Placeholder 18">
            <a:extLst>
              <a:ext uri="{FF2B5EF4-FFF2-40B4-BE49-F238E27FC236}">
                <a16:creationId xmlns:a16="http://schemas.microsoft.com/office/drawing/2014/main" xmlns="" id="{AC7D31D9-680E-49FC-BD42-17EBDF248DA0}"/>
              </a:ext>
            </a:extLst>
          </p:cNvPr>
          <p:cNvSpPr>
            <a:spLocks noGrp="1"/>
          </p:cNvSpPr>
          <p:nvPr>
            <p:ph type="ftr" sz="quarter" idx="18"/>
          </p:nvPr>
        </p:nvSpPr>
        <p:spPr>
          <a:xfrm>
            <a:off x="943670" y="6108528"/>
            <a:ext cx="7219950" cy="365125"/>
          </a:xfrm>
        </p:spPr>
        <p:txBody>
          <a:bodyPr/>
          <a:lstStyle>
            <a:lvl1pPr>
              <a:defRPr>
                <a:solidFill>
                  <a:schemeClr val="tx2">
                    <a:lumMod val="65000"/>
                  </a:schemeClr>
                </a:solidFill>
              </a:defRPr>
            </a:lvl1pPr>
          </a:lstStyle>
          <a:p>
            <a:endParaRPr lang="en-GB" dirty="0">
              <a:solidFill>
                <a:srgbClr val="FFFFFF">
                  <a:lumMod val="65000"/>
                </a:srgbClr>
              </a:solidFill>
            </a:endParaRPr>
          </a:p>
        </p:txBody>
      </p:sp>
      <p:sp>
        <p:nvSpPr>
          <p:cNvPr id="37" name="Slide Number Placeholder 21">
            <a:extLst>
              <a:ext uri="{FF2B5EF4-FFF2-40B4-BE49-F238E27FC236}">
                <a16:creationId xmlns:a16="http://schemas.microsoft.com/office/drawing/2014/main" xmlns="" id="{338B4357-F272-45DF-AF8E-73211985F1D8}"/>
              </a:ext>
            </a:extLst>
          </p:cNvPr>
          <p:cNvSpPr>
            <a:spLocks noGrp="1"/>
          </p:cNvSpPr>
          <p:nvPr>
            <p:ph type="sldNum" sz="quarter" idx="19"/>
          </p:nvPr>
        </p:nvSpPr>
        <p:spPr>
          <a:xfrm>
            <a:off x="588860" y="6109073"/>
            <a:ext cx="354810" cy="365125"/>
          </a:xfrm>
        </p:spPr>
        <p:txBody>
          <a:bodyPr/>
          <a:lstStyle>
            <a:lvl1pPr>
              <a:defRPr>
                <a:solidFill>
                  <a:schemeClr val="tx2"/>
                </a:solidFill>
              </a:defRPr>
            </a:lvl1pPr>
          </a:lstStyle>
          <a:p>
            <a:fld id="{8EBA40CB-9C29-420E-935B-82B45E243808}" type="slidenum">
              <a:rPr lang="en-GB" smtClean="0">
                <a:solidFill>
                  <a:srgbClr val="FFFFFF"/>
                </a:solidFill>
              </a:rPr>
              <a:pPr/>
              <a:t>‹#›</a:t>
            </a:fld>
            <a:endParaRPr lang="en-GB" dirty="0">
              <a:solidFill>
                <a:srgbClr val="FFFFFF"/>
              </a:solidFill>
            </a:endParaRPr>
          </a:p>
        </p:txBody>
      </p:sp>
    </p:spTree>
    <p:custDataLst>
      <p:tags r:id="rId1"/>
    </p:custDataLst>
    <p:extLst>
      <p:ext uri="{BB962C8B-B14F-4D97-AF65-F5344CB8AC3E}">
        <p14:creationId xmlns:p14="http://schemas.microsoft.com/office/powerpoint/2010/main" val="48360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mall Image (Blue)">
    <p:bg>
      <p:bgRef idx="1001">
        <a:schemeClr val="bg2"/>
      </p:bgRef>
    </p:bg>
    <p:spTree>
      <p:nvGrpSpPr>
        <p:cNvPr id="1" name=""/>
        <p:cNvGrpSpPr/>
        <p:nvPr/>
      </p:nvGrpSpPr>
      <p:grpSpPr>
        <a:xfrm>
          <a:off x="0" y="0"/>
          <a:ext cx="0" cy="0"/>
          <a:chOff x="0" y="0"/>
          <a:chExt cx="0" cy="0"/>
        </a:xfrm>
      </p:grpSpPr>
      <p:pic>
        <p:nvPicPr>
          <p:cNvPr id="11" name="Picture 22">
            <a:extLst>
              <a:ext uri="{FF2B5EF4-FFF2-40B4-BE49-F238E27FC236}">
                <a16:creationId xmlns:a16="http://schemas.microsoft.com/office/drawing/2014/main" xmlns="" id="{37F3EE0C-62C4-E84F-AF27-4E57BE43DAA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9044" t="6585" r="3450" b="64106"/>
          <a:stretch/>
        </p:blipFill>
        <p:spPr>
          <a:xfrm>
            <a:off x="0" y="-6557"/>
            <a:ext cx="1346199" cy="1528872"/>
          </a:xfrm>
          <a:prstGeom prst="rect">
            <a:avLst/>
          </a:prstGeom>
        </p:spPr>
      </p:pic>
      <p:sp>
        <p:nvSpPr>
          <p:cNvPr id="13" name="Freeform: Shape 25">
            <a:extLst>
              <a:ext uri="{FF2B5EF4-FFF2-40B4-BE49-F238E27FC236}">
                <a16:creationId xmlns:a16="http://schemas.microsoft.com/office/drawing/2014/main" xmlns="" id="{23A3A58D-1F79-44B5-834D-9D0CC81EDF9C}"/>
              </a:ext>
            </a:extLst>
          </p:cNvPr>
          <p:cNvSpPr/>
          <p:nvPr userDrawn="1"/>
        </p:nvSpPr>
        <p:spPr>
          <a:xfrm>
            <a:off x="240479" y="185323"/>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14" name="Picture Placeholder 9">
            <a:extLst>
              <a:ext uri="{FF2B5EF4-FFF2-40B4-BE49-F238E27FC236}">
                <a16:creationId xmlns:a16="http://schemas.microsoft.com/office/drawing/2014/main" xmlns="" id="{600B3A6A-9F71-4745-B6CC-C2B30FA2C616}"/>
              </a:ext>
            </a:extLst>
          </p:cNvPr>
          <p:cNvSpPr>
            <a:spLocks noGrp="1"/>
          </p:cNvSpPr>
          <p:nvPr>
            <p:ph type="pic" sz="quarter" idx="10" hasCustomPrompt="1"/>
          </p:nvPr>
        </p:nvSpPr>
        <p:spPr>
          <a:xfrm>
            <a:off x="3985110" y="0"/>
            <a:ext cx="8206891" cy="6857999"/>
          </a:xfrm>
          <a:custGeom>
            <a:avLst/>
            <a:gdLst>
              <a:gd name="connsiteX0" fmla="*/ 6857994 w 8206891"/>
              <a:gd name="connsiteY0" fmla="*/ 0 h 6857999"/>
              <a:gd name="connsiteX1" fmla="*/ 8206891 w 8206891"/>
              <a:gd name="connsiteY1" fmla="*/ 0 h 6857999"/>
              <a:gd name="connsiteX2" fmla="*/ 8206891 w 8206891"/>
              <a:gd name="connsiteY2" fmla="*/ 6857999 h 6857999"/>
              <a:gd name="connsiteX3" fmla="*/ 0 w 820689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06891" h="6857999">
                <a:moveTo>
                  <a:pt x="6857994" y="0"/>
                </a:moveTo>
                <a:lnTo>
                  <a:pt x="8206891" y="0"/>
                </a:lnTo>
                <a:lnTo>
                  <a:pt x="8206891" y="6857999"/>
                </a:lnTo>
                <a:lnTo>
                  <a:pt x="0" y="6857999"/>
                </a:lnTo>
                <a:close/>
              </a:path>
            </a:pathLst>
          </a:custGeom>
        </p:spPr>
        <p:txBody>
          <a:bodyPr wrap="square" rIns="792000" anchor="ctr">
            <a:noAutofit/>
          </a:bodyPr>
          <a:lstStyle>
            <a:lvl1pPr algn="r">
              <a:defRPr>
                <a:solidFill>
                  <a:schemeClr val="tx2"/>
                </a:solidFill>
              </a:defRPr>
            </a:lvl1pPr>
          </a:lstStyle>
          <a:p>
            <a:r>
              <a:rPr lang="en-US" dirty="0"/>
              <a:t>Click icon to insert image</a:t>
            </a:r>
          </a:p>
        </p:txBody>
      </p:sp>
      <p:sp>
        <p:nvSpPr>
          <p:cNvPr id="16"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69900" y="365125"/>
            <a:ext cx="6540500" cy="1325563"/>
          </a:xfrm>
        </p:spPr>
        <p:txBody>
          <a:bodyPr/>
          <a:lstStyle>
            <a:lvl1pPr>
              <a:defRPr>
                <a:solidFill>
                  <a:schemeClr val="tx2"/>
                </a:solidFill>
              </a:defRPr>
            </a:lvl1pPr>
          </a:lstStyle>
          <a:p>
            <a:r>
              <a:rPr lang="en-US" dirty="0"/>
              <a:t>Enter title here</a:t>
            </a:r>
            <a:endParaRPr lang="en-GB" dirty="0"/>
          </a:p>
        </p:txBody>
      </p:sp>
      <p:sp>
        <p:nvSpPr>
          <p:cNvPr id="17"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69900" y="1825625"/>
            <a:ext cx="6540500" cy="17822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a:srcRect/>
            <a:stretch>
              <a:fillRect/>
            </a:stretch>
          </a:blipFill>
        </p:spPr>
        <p:txBody>
          <a:bodyPr/>
          <a:lstStyle/>
          <a:p>
            <a:pPr lvl="0"/>
            <a:r>
              <a:rPr lang="en-GB" dirty="0"/>
              <a:t> </a:t>
            </a:r>
          </a:p>
        </p:txBody>
      </p:sp>
      <p:sp>
        <p:nvSpPr>
          <p:cNvPr id="19" name="Footer Placeholder 4">
            <a:extLst>
              <a:ext uri="{FF2B5EF4-FFF2-40B4-BE49-F238E27FC236}">
                <a16:creationId xmlns:a16="http://schemas.microsoft.com/office/drawing/2014/main" xmlns="" id="{EA795ACB-A590-40A4-A88E-11C06C42728B}"/>
              </a:ext>
            </a:extLst>
          </p:cNvPr>
          <p:cNvSpPr>
            <a:spLocks noGrp="1"/>
          </p:cNvSpPr>
          <p:nvPr>
            <p:ph type="ftr" sz="quarter" idx="42"/>
          </p:nvPr>
        </p:nvSpPr>
        <p:spPr>
          <a:xfrm>
            <a:off x="943670" y="6108528"/>
            <a:ext cx="7219950" cy="365125"/>
          </a:xfrm>
        </p:spPr>
        <p:txBody>
          <a:bodyPr/>
          <a:lstStyle>
            <a:lvl1pPr>
              <a:defRPr>
                <a:solidFill>
                  <a:schemeClr val="tx2">
                    <a:lumMod val="65000"/>
                  </a:schemeClr>
                </a:solidFill>
              </a:defRPr>
            </a:lvl1pPr>
          </a:lstStyle>
          <a:p>
            <a:endParaRPr lang="en-GB" dirty="0">
              <a:solidFill>
                <a:srgbClr val="FFFFFF">
                  <a:lumMod val="65000"/>
                </a:srgbClr>
              </a:solidFill>
            </a:endParaRPr>
          </a:p>
        </p:txBody>
      </p:sp>
      <p:sp>
        <p:nvSpPr>
          <p:cNvPr id="20" name="Slide Number Placeholder 7">
            <a:extLst>
              <a:ext uri="{FF2B5EF4-FFF2-40B4-BE49-F238E27FC236}">
                <a16:creationId xmlns:a16="http://schemas.microsoft.com/office/drawing/2014/main" xmlns="" id="{9948870C-6E4B-4EE2-952A-442CB383A08E}"/>
              </a:ext>
            </a:extLst>
          </p:cNvPr>
          <p:cNvSpPr>
            <a:spLocks noGrp="1"/>
          </p:cNvSpPr>
          <p:nvPr>
            <p:ph type="sldNum" sz="quarter" idx="43"/>
          </p:nvPr>
        </p:nvSpPr>
        <p:spPr>
          <a:xfrm>
            <a:off x="588860" y="6109073"/>
            <a:ext cx="354810" cy="365125"/>
          </a:xfrm>
        </p:spPr>
        <p:txBody>
          <a:bodyPr/>
          <a:lstStyle>
            <a:lvl1pPr>
              <a:defRPr>
                <a:solidFill>
                  <a:schemeClr val="tx2"/>
                </a:solidFill>
              </a:defRPr>
            </a:lvl1pPr>
          </a:lstStyle>
          <a:p>
            <a:fld id="{8EBA40CB-9C29-420E-935B-82B45E243808}" type="slidenum">
              <a:rPr lang="en-GB" smtClean="0">
                <a:solidFill>
                  <a:srgbClr val="FFFFFF"/>
                </a:solidFill>
              </a:rPr>
              <a:pPr/>
              <a:t>‹#›</a:t>
            </a:fld>
            <a:endParaRPr lang="en-GB" dirty="0">
              <a:solidFill>
                <a:srgbClr val="FFFFFF"/>
              </a:solidFill>
            </a:endParaRPr>
          </a:p>
        </p:txBody>
      </p:sp>
    </p:spTree>
    <p:custDataLst>
      <p:tags r:id="rId1"/>
    </p:custDataLst>
    <p:extLst>
      <p:ext uri="{BB962C8B-B14F-4D97-AF65-F5344CB8AC3E}">
        <p14:creationId xmlns:p14="http://schemas.microsoft.com/office/powerpoint/2010/main" val="1764075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x Text Columns">
    <p:bg>
      <p:bgPr>
        <a:solidFill>
          <a:schemeClr val="bg1"/>
        </a:solidFill>
        <a:effectLst/>
      </p:bgPr>
    </p:bg>
    <p:spTree>
      <p:nvGrpSpPr>
        <p:cNvPr id="1" name=""/>
        <p:cNvGrpSpPr/>
        <p:nvPr/>
      </p:nvGrpSpPr>
      <p:grpSpPr>
        <a:xfrm>
          <a:off x="0" y="0"/>
          <a:ext cx="0" cy="0"/>
          <a:chOff x="0" y="0"/>
          <a:chExt cx="0" cy="0"/>
        </a:xfrm>
      </p:grpSpPr>
      <p:pic>
        <p:nvPicPr>
          <p:cNvPr id="24" name="Picture 20">
            <a:extLst>
              <a:ext uri="{FF2B5EF4-FFF2-40B4-BE49-F238E27FC236}">
                <a16:creationId xmlns:a16="http://schemas.microsoft.com/office/drawing/2014/main" xmlns="" id="{01CE8ED5-8979-49C6-8950-0A19002ECE9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25" name="Freeform: Shape 22">
            <a:extLst>
              <a:ext uri="{FF2B5EF4-FFF2-40B4-BE49-F238E27FC236}">
                <a16:creationId xmlns:a16="http://schemas.microsoft.com/office/drawing/2014/main" xmlns="" id="{1CC6230A-083E-44FD-B5D7-339E6EE7F71F}"/>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6" name="Rectangle 12">
            <a:extLst>
              <a:ext uri="{FF2B5EF4-FFF2-40B4-BE49-F238E27FC236}">
                <a16:creationId xmlns:a16="http://schemas.microsoft.com/office/drawing/2014/main" xmlns="" id="{770999C4-6DCB-44D9-A184-0A93855052C4}"/>
              </a:ext>
            </a:extLst>
          </p:cNvPr>
          <p:cNvSpPr/>
          <p:nvPr userDrawn="1"/>
        </p:nvSpPr>
        <p:spPr>
          <a:xfrm>
            <a:off x="8138110" y="-2"/>
            <a:ext cx="4053890" cy="68580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27" name="Picture 21">
            <a:extLst>
              <a:ext uri="{FF2B5EF4-FFF2-40B4-BE49-F238E27FC236}">
                <a16:creationId xmlns:a16="http://schemas.microsoft.com/office/drawing/2014/main" xmlns="" id="{92A799E8-07CC-487E-9406-2F730370EE4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28" name="Rectangle 14">
            <a:extLst>
              <a:ext uri="{FF2B5EF4-FFF2-40B4-BE49-F238E27FC236}">
                <a16:creationId xmlns:a16="http://schemas.microsoft.com/office/drawing/2014/main" xmlns="" id="{D842EB91-8AEE-42B5-98D4-2C72D10C6824}"/>
              </a:ext>
            </a:extLst>
          </p:cNvPr>
          <p:cNvSpPr/>
          <p:nvPr userDrawn="1"/>
        </p:nvSpPr>
        <p:spPr>
          <a:xfrm>
            <a:off x="4096870" y="-2"/>
            <a:ext cx="4047565" cy="685800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9"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30"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10">
            <a:extLst>
              <a:ext uri="{FF2B5EF4-FFF2-40B4-BE49-F238E27FC236}">
                <a16:creationId xmlns:a16="http://schemas.microsoft.com/office/drawing/2014/main" xmlns="" id="{2AC7F808-1C01-4AA8-889F-EDD47B79A750}"/>
              </a:ext>
            </a:extLst>
          </p:cNvPr>
          <p:cNvSpPr>
            <a:spLocks noGrp="1"/>
          </p:cNvSpPr>
          <p:nvPr>
            <p:ph type="body" sz="quarter" idx="40"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11">
            <a:extLst>
              <a:ext uri="{FF2B5EF4-FFF2-40B4-BE49-F238E27FC236}">
                <a16:creationId xmlns:a16="http://schemas.microsoft.com/office/drawing/2014/main" xmlns="" id="{1E3A510D-1DDA-4F11-B090-36395589DB18}"/>
              </a:ext>
            </a:extLst>
          </p:cNvPr>
          <p:cNvSpPr>
            <a:spLocks noGrp="1"/>
          </p:cNvSpPr>
          <p:nvPr>
            <p:ph type="body" sz="quarter" idx="41" hasCustomPrompt="1"/>
          </p:nvPr>
        </p:nvSpPr>
        <p:spPr>
          <a:xfrm>
            <a:off x="439380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Text Placeholder 10">
            <a:extLst>
              <a:ext uri="{FF2B5EF4-FFF2-40B4-BE49-F238E27FC236}">
                <a16:creationId xmlns:a16="http://schemas.microsoft.com/office/drawing/2014/main" xmlns="" id="{EC04CD78-CDFA-420D-AA24-59D2F0A2B61B}"/>
              </a:ext>
            </a:extLst>
          </p:cNvPr>
          <p:cNvSpPr>
            <a:spLocks noGrp="1"/>
          </p:cNvSpPr>
          <p:nvPr>
            <p:ph type="body" sz="quarter" idx="42" hasCustomPrompt="1"/>
          </p:nvPr>
        </p:nvSpPr>
        <p:spPr>
          <a:xfrm>
            <a:off x="439380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11">
            <a:extLst>
              <a:ext uri="{FF2B5EF4-FFF2-40B4-BE49-F238E27FC236}">
                <a16:creationId xmlns:a16="http://schemas.microsoft.com/office/drawing/2014/main" xmlns="" id="{F0E697F9-EDA4-429B-87FD-485EFC64D49E}"/>
              </a:ext>
            </a:extLst>
          </p:cNvPr>
          <p:cNvSpPr>
            <a:spLocks noGrp="1"/>
          </p:cNvSpPr>
          <p:nvPr>
            <p:ph type="body" sz="quarter" idx="43" hasCustomPrompt="1"/>
          </p:nvPr>
        </p:nvSpPr>
        <p:spPr>
          <a:xfrm>
            <a:off x="844136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10">
            <a:extLst>
              <a:ext uri="{FF2B5EF4-FFF2-40B4-BE49-F238E27FC236}">
                <a16:creationId xmlns:a16="http://schemas.microsoft.com/office/drawing/2014/main" xmlns="" id="{274CE277-D126-4D28-8128-A0D7279948A5}"/>
              </a:ext>
            </a:extLst>
          </p:cNvPr>
          <p:cNvSpPr>
            <a:spLocks noGrp="1"/>
          </p:cNvSpPr>
          <p:nvPr>
            <p:ph type="body" sz="quarter" idx="44" hasCustomPrompt="1"/>
          </p:nvPr>
        </p:nvSpPr>
        <p:spPr>
          <a:xfrm>
            <a:off x="8441364" y="4319311"/>
            <a:ext cx="3447369" cy="1644167"/>
          </a:xfrm>
        </p:spPr>
        <p:txBody>
          <a:bodyPr/>
          <a:lstStyle>
            <a:lvl1pPr>
              <a:defRPr sz="1400">
                <a:solidFill>
                  <a:schemeClr val="bg2"/>
                </a:solidFill>
                <a:latin typeface="Calibri Light" panose="020F0302020204030204" pitchFamily="34" charset="0"/>
                <a:cs typeface="Calibri Light" panose="020F0302020204030204" pitchFamily="34" charset="0"/>
              </a:defRPr>
            </a:lvl1pPr>
            <a:lvl2pPr>
              <a:defRPr sz="1400">
                <a:solidFill>
                  <a:schemeClr val="bg2"/>
                </a:solidFill>
                <a:latin typeface="Calibri Light" panose="020F0302020204030204" pitchFamily="34" charset="0"/>
                <a:cs typeface="Calibri Light" panose="020F0302020204030204" pitchFamily="34" charset="0"/>
              </a:defRPr>
            </a:lvl2pPr>
            <a:lvl3pPr>
              <a:defRPr sz="1200">
                <a:solidFill>
                  <a:schemeClr val="bg2"/>
                </a:solidFill>
                <a:latin typeface="Calibri Light" panose="020F0302020204030204" pitchFamily="34" charset="0"/>
                <a:cs typeface="Calibri Light" panose="020F0302020204030204" pitchFamily="34" charset="0"/>
              </a:defRPr>
            </a:lvl3pPr>
            <a:lvl4pPr>
              <a:defRPr sz="1100">
                <a:solidFill>
                  <a:schemeClr val="bg2"/>
                </a:solidFill>
                <a:latin typeface="Calibri Light" panose="020F0302020204030204" pitchFamily="34" charset="0"/>
                <a:cs typeface="Calibri Light" panose="020F0302020204030204" pitchFamily="34" charset="0"/>
              </a:defRPr>
            </a:lvl4pPr>
            <a:lvl5pPr>
              <a:defRPr sz="1100">
                <a:solidFill>
                  <a:schemeClr val="bg2"/>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Footer Placeholder 3">
            <a:extLst>
              <a:ext uri="{FF2B5EF4-FFF2-40B4-BE49-F238E27FC236}">
                <a16:creationId xmlns:a16="http://schemas.microsoft.com/office/drawing/2014/main" xmlns="" id="{E9DA32C4-4DC8-4028-B7FA-620181B5C934}"/>
              </a:ext>
            </a:extLst>
          </p:cNvPr>
          <p:cNvSpPr>
            <a:spLocks noGrp="1"/>
          </p:cNvSpPr>
          <p:nvPr>
            <p:ph type="ftr" sz="quarter" idx="46"/>
          </p:nvPr>
        </p:nvSpPr>
        <p:spPr>
          <a:xfrm>
            <a:off x="943670" y="6108528"/>
            <a:ext cx="6897503" cy="365125"/>
          </a:xfrm>
        </p:spPr>
        <p:txBody>
          <a:bodyPr/>
          <a:lstStyle/>
          <a:p>
            <a:endParaRPr lang="en-GB" dirty="0">
              <a:solidFill>
                <a:srgbClr val="FFFFFF">
                  <a:lumMod val="65000"/>
                </a:srgbClr>
              </a:solidFill>
            </a:endParaRPr>
          </a:p>
        </p:txBody>
      </p:sp>
      <p:sp>
        <p:nvSpPr>
          <p:cNvPr id="37" name="Slide Number Placeholder 4">
            <a:extLst>
              <a:ext uri="{FF2B5EF4-FFF2-40B4-BE49-F238E27FC236}">
                <a16:creationId xmlns:a16="http://schemas.microsoft.com/office/drawing/2014/main" xmlns="" id="{8B54CA6D-1571-4907-BAD4-F9805E08E365}"/>
              </a:ext>
            </a:extLst>
          </p:cNvPr>
          <p:cNvSpPr>
            <a:spLocks noGrp="1"/>
          </p:cNvSpPr>
          <p:nvPr>
            <p:ph type="sldNum" sz="quarter" idx="47"/>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Tree>
    <p:custDataLst>
      <p:tags r:id="rId1"/>
    </p:custDataLst>
    <p:extLst>
      <p:ext uri="{BB962C8B-B14F-4D97-AF65-F5344CB8AC3E}">
        <p14:creationId xmlns:p14="http://schemas.microsoft.com/office/powerpoint/2010/main" val="24096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x Text Column with Image">
    <p:bg>
      <p:bgPr>
        <a:solidFill>
          <a:schemeClr val="bg1"/>
        </a:solidFill>
        <a:effectLst/>
      </p:bgPr>
    </p:bg>
    <p:spTree>
      <p:nvGrpSpPr>
        <p:cNvPr id="1" name=""/>
        <p:cNvGrpSpPr/>
        <p:nvPr/>
      </p:nvGrpSpPr>
      <p:grpSpPr>
        <a:xfrm>
          <a:off x="0" y="0"/>
          <a:ext cx="0" cy="0"/>
          <a:chOff x="0" y="0"/>
          <a:chExt cx="0" cy="0"/>
        </a:xfrm>
      </p:grpSpPr>
      <p:pic>
        <p:nvPicPr>
          <p:cNvPr id="21" name="Picture 12">
            <a:extLst>
              <a:ext uri="{FF2B5EF4-FFF2-40B4-BE49-F238E27FC236}">
                <a16:creationId xmlns:a16="http://schemas.microsoft.com/office/drawing/2014/main" xmlns="" id="{6DB36309-AF9D-4747-9462-800BCD387A6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22" name="Freeform: Shape 15">
            <a:extLst>
              <a:ext uri="{FF2B5EF4-FFF2-40B4-BE49-F238E27FC236}">
                <a16:creationId xmlns:a16="http://schemas.microsoft.com/office/drawing/2014/main" xmlns="" id="{B58287B0-5D75-464C-8D32-306C2026FFA6}"/>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 name="Rectangle 14">
            <a:extLst>
              <a:ext uri="{FF2B5EF4-FFF2-40B4-BE49-F238E27FC236}">
                <a16:creationId xmlns:a16="http://schemas.microsoft.com/office/drawing/2014/main" xmlns="" id="{D842EB91-8AEE-42B5-98D4-2C72D10C6824}"/>
              </a:ext>
            </a:extLst>
          </p:cNvPr>
          <p:cNvSpPr/>
          <p:nvPr userDrawn="1"/>
        </p:nvSpPr>
        <p:spPr>
          <a:xfrm>
            <a:off x="4096870" y="-2"/>
            <a:ext cx="4047565" cy="685800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4"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71484" y="365125"/>
            <a:ext cx="3447373" cy="1325563"/>
          </a:xfrm>
        </p:spPr>
        <p:txBody>
          <a:bodyPr/>
          <a:lstStyle>
            <a:lvl1pPr>
              <a:defRPr/>
            </a:lvl1pPr>
          </a:lstStyle>
          <a:p>
            <a:r>
              <a:rPr lang="en-US" dirty="0"/>
              <a:t>Enter title here</a:t>
            </a:r>
            <a:endParaRPr lang="en-GB" dirty="0"/>
          </a:p>
        </p:txBody>
      </p:sp>
      <p:sp>
        <p:nvSpPr>
          <p:cNvPr id="25" name="Text Placeholder 11">
            <a:extLst>
              <a:ext uri="{FF2B5EF4-FFF2-40B4-BE49-F238E27FC236}">
                <a16:creationId xmlns:a16="http://schemas.microsoft.com/office/drawing/2014/main" xmlns="" id="{6EB42BA6-8948-4EF4-9A88-B871CB152BA9}"/>
              </a:ext>
            </a:extLst>
          </p:cNvPr>
          <p:cNvSpPr>
            <a:spLocks noGrp="1"/>
          </p:cNvSpPr>
          <p:nvPr>
            <p:ph type="body" sz="quarter" idx="13" hasCustomPrompt="1"/>
          </p:nvPr>
        </p:nvSpPr>
        <p:spPr>
          <a:xfrm>
            <a:off x="47148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10">
            <a:extLst>
              <a:ext uri="{FF2B5EF4-FFF2-40B4-BE49-F238E27FC236}">
                <a16:creationId xmlns:a16="http://schemas.microsoft.com/office/drawing/2014/main" xmlns="" id="{8FA22CC2-6BC8-41DE-8206-60D5E7F8CA26}"/>
              </a:ext>
            </a:extLst>
          </p:cNvPr>
          <p:cNvSpPr>
            <a:spLocks noGrp="1"/>
          </p:cNvSpPr>
          <p:nvPr>
            <p:ph type="body" sz="quarter" idx="40" hasCustomPrompt="1"/>
          </p:nvPr>
        </p:nvSpPr>
        <p:spPr>
          <a:xfrm>
            <a:off x="47148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11">
            <a:extLst>
              <a:ext uri="{FF2B5EF4-FFF2-40B4-BE49-F238E27FC236}">
                <a16:creationId xmlns:a16="http://schemas.microsoft.com/office/drawing/2014/main" xmlns="" id="{8D056DDC-081B-4313-AEA8-696F816CCF60}"/>
              </a:ext>
            </a:extLst>
          </p:cNvPr>
          <p:cNvSpPr>
            <a:spLocks noGrp="1"/>
          </p:cNvSpPr>
          <p:nvPr>
            <p:ph type="body" sz="quarter" idx="41" hasCustomPrompt="1"/>
          </p:nvPr>
        </p:nvSpPr>
        <p:spPr>
          <a:xfrm>
            <a:off x="4393808" y="1825626"/>
            <a:ext cx="3447369" cy="2348090"/>
          </a:xfrm>
        </p:spPr>
        <p:txBody>
          <a:bodyPr/>
          <a:lstStyle>
            <a:lvl1pPr>
              <a:defRPr>
                <a:solidFill>
                  <a:schemeClr val="accent2"/>
                </a:solidFill>
                <a:latin typeface="+mj-lt"/>
              </a:defRPr>
            </a:lvl1pPr>
            <a:lvl2pPr>
              <a:defRPr>
                <a:solidFill>
                  <a:schemeClr val="accent2"/>
                </a:solidFill>
                <a:latin typeface="+mj-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10">
            <a:extLst>
              <a:ext uri="{FF2B5EF4-FFF2-40B4-BE49-F238E27FC236}">
                <a16:creationId xmlns:a16="http://schemas.microsoft.com/office/drawing/2014/main" xmlns="" id="{E82D11EA-F350-4622-8625-A5540526F14B}"/>
              </a:ext>
            </a:extLst>
          </p:cNvPr>
          <p:cNvSpPr>
            <a:spLocks noGrp="1"/>
          </p:cNvSpPr>
          <p:nvPr>
            <p:ph type="body" sz="quarter" idx="42" hasCustomPrompt="1"/>
          </p:nvPr>
        </p:nvSpPr>
        <p:spPr>
          <a:xfrm>
            <a:off x="4393804" y="4319311"/>
            <a:ext cx="3447369" cy="164416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9">
            <a:extLst>
              <a:ext uri="{FF2B5EF4-FFF2-40B4-BE49-F238E27FC236}">
                <a16:creationId xmlns:a16="http://schemas.microsoft.com/office/drawing/2014/main" xmlns="" id="{F2A86574-8909-4BBA-8F45-1E7A3E4833AD}"/>
              </a:ext>
            </a:extLst>
          </p:cNvPr>
          <p:cNvSpPr>
            <a:spLocks noGrp="1"/>
          </p:cNvSpPr>
          <p:nvPr>
            <p:ph type="pic" sz="quarter" idx="10" hasCustomPrompt="1"/>
          </p:nvPr>
        </p:nvSpPr>
        <p:spPr>
          <a:xfrm>
            <a:off x="8144435" y="0"/>
            <a:ext cx="4047565" cy="6857999"/>
          </a:xfrm>
        </p:spPr>
        <p:txBody>
          <a:bodyPr rIns="90000" anchor="ctr"/>
          <a:lstStyle>
            <a:lvl1pPr algn="ctr">
              <a:defRPr/>
            </a:lvl1pPr>
          </a:lstStyle>
          <a:p>
            <a:r>
              <a:rPr lang="en-US" dirty="0"/>
              <a:t>Click icon to insert image</a:t>
            </a:r>
          </a:p>
        </p:txBody>
      </p:sp>
      <p:sp>
        <p:nvSpPr>
          <p:cNvPr id="31" name="Text Placeholder 63">
            <a:extLst>
              <a:ext uri="{FF2B5EF4-FFF2-40B4-BE49-F238E27FC236}">
                <a16:creationId xmlns:a16="http://schemas.microsoft.com/office/drawing/2014/main" xmlns="" id="{D8B85BED-FA76-4868-9383-72560646DB88}"/>
              </a:ext>
            </a:extLst>
          </p:cNvPr>
          <p:cNvSpPr>
            <a:spLocks noGrp="1"/>
          </p:cNvSpPr>
          <p:nvPr>
            <p:ph type="body" sz="quarter" idx="34" hasCustomPrompt="1"/>
          </p:nvPr>
        </p:nvSpPr>
        <p:spPr>
          <a:xfrm>
            <a:off x="11478987" y="6036217"/>
            <a:ext cx="275184" cy="503987"/>
          </a:xfrm>
          <a:blipFill dpi="0" rotWithShape="1">
            <a:blip r:embed="rId4"/>
            <a:srcRect/>
            <a:stretch>
              <a:fillRect/>
            </a:stretch>
          </a:blipFill>
        </p:spPr>
        <p:txBody>
          <a:bodyPr/>
          <a:lstStyle/>
          <a:p>
            <a:pPr lvl="0"/>
            <a:r>
              <a:rPr lang="en-GB" dirty="0"/>
              <a:t> </a:t>
            </a:r>
          </a:p>
        </p:txBody>
      </p:sp>
      <p:sp>
        <p:nvSpPr>
          <p:cNvPr id="32" name="Footer Placeholder 3">
            <a:extLst>
              <a:ext uri="{FF2B5EF4-FFF2-40B4-BE49-F238E27FC236}">
                <a16:creationId xmlns:a16="http://schemas.microsoft.com/office/drawing/2014/main" xmlns="" id="{58B5F73F-3065-421C-A461-C14323101FB0}"/>
              </a:ext>
            </a:extLst>
          </p:cNvPr>
          <p:cNvSpPr>
            <a:spLocks noGrp="1"/>
          </p:cNvSpPr>
          <p:nvPr>
            <p:ph type="ftr" sz="quarter" idx="44"/>
          </p:nvPr>
        </p:nvSpPr>
        <p:spPr>
          <a:xfrm>
            <a:off x="943670" y="6108528"/>
            <a:ext cx="6897503" cy="365125"/>
          </a:xfrm>
        </p:spPr>
        <p:txBody>
          <a:bodyPr/>
          <a:lstStyle/>
          <a:p>
            <a:endParaRPr lang="en-GB" dirty="0">
              <a:solidFill>
                <a:srgbClr val="FFFFFF">
                  <a:lumMod val="65000"/>
                </a:srgbClr>
              </a:solidFill>
            </a:endParaRPr>
          </a:p>
        </p:txBody>
      </p:sp>
      <p:sp>
        <p:nvSpPr>
          <p:cNvPr id="33" name="Slide Number Placeholder 4">
            <a:extLst>
              <a:ext uri="{FF2B5EF4-FFF2-40B4-BE49-F238E27FC236}">
                <a16:creationId xmlns:a16="http://schemas.microsoft.com/office/drawing/2014/main" xmlns="" id="{32F7129E-41E4-4DD4-885B-7ACD14FF90B8}"/>
              </a:ext>
            </a:extLst>
          </p:cNvPr>
          <p:cNvSpPr>
            <a:spLocks noGrp="1"/>
          </p:cNvSpPr>
          <p:nvPr>
            <p:ph type="sldNum" sz="quarter" idx="45"/>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Tree>
    <p:custDataLst>
      <p:tags r:id="rId1"/>
    </p:custDataLst>
    <p:extLst>
      <p:ext uri="{BB962C8B-B14F-4D97-AF65-F5344CB8AC3E}">
        <p14:creationId xmlns:p14="http://schemas.microsoft.com/office/powerpoint/2010/main" val="268603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Full Text">
    <p:spTree>
      <p:nvGrpSpPr>
        <p:cNvPr id="1" name=""/>
        <p:cNvGrpSpPr/>
        <p:nvPr/>
      </p:nvGrpSpPr>
      <p:grpSpPr>
        <a:xfrm>
          <a:off x="0" y="0"/>
          <a:ext cx="0" cy="0"/>
          <a:chOff x="0" y="0"/>
          <a:chExt cx="0" cy="0"/>
        </a:xfrm>
      </p:grpSpPr>
      <p:pic>
        <p:nvPicPr>
          <p:cNvPr id="11" name="Picture 14">
            <a:extLst>
              <a:ext uri="{FF2B5EF4-FFF2-40B4-BE49-F238E27FC236}">
                <a16:creationId xmlns:a16="http://schemas.microsoft.com/office/drawing/2014/main" xmlns="" id="{6202E550-CF8F-461E-B9A4-D7C1AEA4DBC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236" t="9973" r="-4674" b="64616"/>
          <a:stretch/>
        </p:blipFill>
        <p:spPr>
          <a:xfrm>
            <a:off x="-1" y="-1"/>
            <a:ext cx="1451430" cy="1325563"/>
          </a:xfrm>
          <a:prstGeom prst="rect">
            <a:avLst/>
          </a:prstGeom>
        </p:spPr>
      </p:pic>
      <p:sp>
        <p:nvSpPr>
          <p:cNvPr id="12" name="Freeform: Shape 15">
            <a:extLst>
              <a:ext uri="{FF2B5EF4-FFF2-40B4-BE49-F238E27FC236}">
                <a16:creationId xmlns:a16="http://schemas.microsoft.com/office/drawing/2014/main" xmlns="" id="{B23321C6-8856-4C3D-82D0-AC4D408EE228}"/>
              </a:ext>
            </a:extLst>
          </p:cNvPr>
          <p:cNvSpPr/>
          <p:nvPr userDrawn="1"/>
        </p:nvSpPr>
        <p:spPr>
          <a:xfrm>
            <a:off x="0" y="0"/>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14" name="Text Placeholder 12">
            <a:extLst>
              <a:ext uri="{FF2B5EF4-FFF2-40B4-BE49-F238E27FC236}">
                <a16:creationId xmlns:a16="http://schemas.microsoft.com/office/drawing/2014/main" xmlns="" id="{D722BA86-2929-449B-B877-5CDBA8645E09}"/>
              </a:ext>
            </a:extLst>
          </p:cNvPr>
          <p:cNvSpPr>
            <a:spLocks noGrp="1"/>
          </p:cNvSpPr>
          <p:nvPr>
            <p:ph type="body" sz="quarter" idx="13" hasCustomPrompt="1"/>
          </p:nvPr>
        </p:nvSpPr>
        <p:spPr>
          <a:xfrm>
            <a:off x="469900" y="1183779"/>
            <a:ext cx="10883900" cy="1624133"/>
          </a:xfrm>
        </p:spPr>
        <p:txBody>
          <a:bodyPr numCol="1" spcCol="288000"/>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5">
            <a:extLst>
              <a:ext uri="{FF2B5EF4-FFF2-40B4-BE49-F238E27FC236}">
                <a16:creationId xmlns:a16="http://schemas.microsoft.com/office/drawing/2014/main" xmlns="" id="{2AE01E8C-30FA-4589-A2C1-314994B8FF8C}"/>
              </a:ext>
            </a:extLst>
          </p:cNvPr>
          <p:cNvSpPr>
            <a:spLocks noGrp="1"/>
          </p:cNvSpPr>
          <p:nvPr>
            <p:ph type="body" sz="quarter" idx="14" hasCustomPrompt="1"/>
          </p:nvPr>
        </p:nvSpPr>
        <p:spPr>
          <a:xfrm>
            <a:off x="469900" y="2951970"/>
            <a:ext cx="10879134" cy="2591580"/>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8" name="Picture 9">
            <a:extLst>
              <a:ext uri="{FF2B5EF4-FFF2-40B4-BE49-F238E27FC236}">
                <a16:creationId xmlns:a16="http://schemas.microsoft.com/office/drawing/2014/main" xmlns="" id="{3CCDC885-F9D0-4B52-85DA-FB443745D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8987" y="6036217"/>
            <a:ext cx="275184" cy="503987"/>
          </a:xfrm>
          <a:prstGeom prst="rect">
            <a:avLst/>
          </a:prstGeom>
        </p:spPr>
      </p:pic>
      <p:sp>
        <p:nvSpPr>
          <p:cNvPr id="19" name="Footer Placeholder 4">
            <a:extLst>
              <a:ext uri="{FF2B5EF4-FFF2-40B4-BE49-F238E27FC236}">
                <a16:creationId xmlns:a16="http://schemas.microsoft.com/office/drawing/2014/main" xmlns="" id="{D2B9500A-2673-470E-8B13-C1BFF7346645}"/>
              </a:ext>
            </a:extLst>
          </p:cNvPr>
          <p:cNvSpPr>
            <a:spLocks noGrp="1"/>
          </p:cNvSpPr>
          <p:nvPr>
            <p:ph type="ftr" sz="quarter" idx="16"/>
          </p:nvPr>
        </p:nvSpPr>
        <p:spPr>
          <a:xfrm>
            <a:off x="943670" y="6108528"/>
            <a:ext cx="7219950" cy="365125"/>
          </a:xfrm>
        </p:spPr>
        <p:txBody>
          <a:bodyPr/>
          <a:lstStyle/>
          <a:p>
            <a:endParaRPr lang="en-GB" dirty="0">
              <a:solidFill>
                <a:srgbClr val="FFFFFF">
                  <a:lumMod val="65000"/>
                </a:srgbClr>
              </a:solidFill>
            </a:endParaRPr>
          </a:p>
        </p:txBody>
      </p:sp>
      <p:sp>
        <p:nvSpPr>
          <p:cNvPr id="20" name="Slide Number Placeholder 6">
            <a:extLst>
              <a:ext uri="{FF2B5EF4-FFF2-40B4-BE49-F238E27FC236}">
                <a16:creationId xmlns:a16="http://schemas.microsoft.com/office/drawing/2014/main" xmlns="" id="{902189A9-0EC1-4EF0-9E9C-15C8FA963FCF}"/>
              </a:ext>
            </a:extLst>
          </p:cNvPr>
          <p:cNvSpPr>
            <a:spLocks noGrp="1"/>
          </p:cNvSpPr>
          <p:nvPr>
            <p:ph type="sldNum" sz="quarter" idx="17"/>
          </p:nvPr>
        </p:nvSpPr>
        <p:spPr>
          <a:xfrm>
            <a:off x="588860" y="6109073"/>
            <a:ext cx="354810" cy="365125"/>
          </a:xfrm>
        </p:spPr>
        <p:txBody>
          <a:bodyPr/>
          <a:lstStyle/>
          <a:p>
            <a:fld id="{8EBA40CB-9C29-420E-935B-82B45E243808}" type="slidenum">
              <a:rPr lang="en-GB" smtClean="0">
                <a:solidFill>
                  <a:srgbClr val="00005C"/>
                </a:solidFill>
              </a:rPr>
              <a:pPr/>
              <a:t>‹#›</a:t>
            </a:fld>
            <a:endParaRPr lang="en-GB" dirty="0">
              <a:solidFill>
                <a:srgbClr val="00005C"/>
              </a:solidFill>
            </a:endParaRPr>
          </a:p>
        </p:txBody>
      </p:sp>
      <p:sp>
        <p:nvSpPr>
          <p:cNvPr id="21" name="Title 1">
            <a:extLst>
              <a:ext uri="{FF2B5EF4-FFF2-40B4-BE49-F238E27FC236}">
                <a16:creationId xmlns:a16="http://schemas.microsoft.com/office/drawing/2014/main" xmlns="" id="{7AAF6B3D-C481-4125-82EC-86304312FBA2}"/>
              </a:ext>
            </a:extLst>
          </p:cNvPr>
          <p:cNvSpPr>
            <a:spLocks noGrp="1"/>
          </p:cNvSpPr>
          <p:nvPr>
            <p:ph type="title" hasCustomPrompt="1"/>
          </p:nvPr>
        </p:nvSpPr>
        <p:spPr>
          <a:xfrm>
            <a:off x="469900" y="374854"/>
            <a:ext cx="10883899" cy="664868"/>
          </a:xfrm>
        </p:spPr>
        <p:txBody>
          <a:bodyPr anchor="t"/>
          <a:lstStyle>
            <a:lvl1pPr>
              <a:defRPr/>
            </a:lvl1pPr>
          </a:lstStyle>
          <a:p>
            <a:r>
              <a:rPr lang="en-US" dirty="0"/>
              <a:t>Enter title here</a:t>
            </a:r>
            <a:endParaRPr lang="en-GB" dirty="0"/>
          </a:p>
        </p:txBody>
      </p:sp>
    </p:spTree>
    <p:custDataLst>
      <p:tags r:id="rId1"/>
    </p:custDataLst>
    <p:extLst>
      <p:ext uri="{BB962C8B-B14F-4D97-AF65-F5344CB8AC3E}">
        <p14:creationId xmlns:p14="http://schemas.microsoft.com/office/powerpoint/2010/main" val="159289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7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xmlns="" id="{08289F08-105C-4FC8-8101-18F78F94BE9C}"/>
              </a:ext>
            </a:extLst>
          </p:cNvPr>
          <p:cNvSpPr>
            <a:spLocks noGrp="1"/>
          </p:cNvSpPr>
          <p:nvPr>
            <p:ph type="ftr" sz="quarter" idx="11"/>
          </p:nvPr>
        </p:nvSpPr>
        <p:spPr>
          <a:xfrm>
            <a:off x="943670" y="6108528"/>
            <a:ext cx="7219950" cy="365125"/>
          </a:xfrm>
        </p:spPr>
        <p:txBody>
          <a:bodyPr/>
          <a:lstStyle/>
          <a:p>
            <a:endParaRPr lang="en-GB" dirty="0">
              <a:solidFill>
                <a:srgbClr val="FFFFFF">
                  <a:lumMod val="65000"/>
                </a:srgbClr>
              </a:solidFill>
            </a:endParaRPr>
          </a:p>
        </p:txBody>
      </p:sp>
      <p:sp>
        <p:nvSpPr>
          <p:cNvPr id="18" name="Slide Number Placeholder 4">
            <a:extLst>
              <a:ext uri="{FF2B5EF4-FFF2-40B4-BE49-F238E27FC236}">
                <a16:creationId xmlns:a16="http://schemas.microsoft.com/office/drawing/2014/main" xmlns="" id="{19807781-72F7-482E-9A76-C09FCF22AFD5}"/>
              </a:ext>
            </a:extLst>
          </p:cNvPr>
          <p:cNvSpPr>
            <a:spLocks noGrp="1"/>
          </p:cNvSpPr>
          <p:nvPr>
            <p:ph type="sldNum" sz="quarter" idx="12"/>
          </p:nvPr>
        </p:nvSpPr>
        <p:spPr>
          <a:xfrm>
            <a:off x="588860" y="6109073"/>
            <a:ext cx="354810" cy="365125"/>
          </a:xfrm>
        </p:spPr>
        <p:txBody>
          <a:bodyPr/>
          <a:lstStyle>
            <a:lvl1pPr>
              <a:defRPr>
                <a:solidFill>
                  <a:schemeClr val="bg1"/>
                </a:solidFill>
              </a:defRPr>
            </a:lvl1pPr>
          </a:lstStyle>
          <a:p>
            <a:fld id="{8EBA40CB-9C29-420E-935B-82B45E243808}" type="slidenum">
              <a:rPr lang="en-GB" smtClean="0">
                <a:solidFill>
                  <a:srgbClr val="FFFFFF"/>
                </a:solidFill>
              </a:rPr>
              <a:pPr/>
              <a:t>‹#›</a:t>
            </a:fld>
            <a:endParaRPr lang="en-GB" dirty="0">
              <a:solidFill>
                <a:srgbClr val="FFFFFF"/>
              </a:solidFill>
            </a:endParaRPr>
          </a:p>
        </p:txBody>
      </p:sp>
      <p:grpSp>
        <p:nvGrpSpPr>
          <p:cNvPr id="19" name="Group 6">
            <a:extLst>
              <a:ext uri="{FF2B5EF4-FFF2-40B4-BE49-F238E27FC236}">
                <a16:creationId xmlns:a16="http://schemas.microsoft.com/office/drawing/2014/main" xmlns="" id="{2162566F-858F-4CA3-88E4-B2F8086AFCEC}"/>
              </a:ext>
            </a:extLst>
          </p:cNvPr>
          <p:cNvGrpSpPr/>
          <p:nvPr userDrawn="1"/>
        </p:nvGrpSpPr>
        <p:grpSpPr>
          <a:xfrm>
            <a:off x="-195323" y="-411129"/>
            <a:ext cx="5094202" cy="5584590"/>
            <a:chOff x="-195323" y="-411129"/>
            <a:chExt cx="5094202" cy="5584590"/>
          </a:xfrm>
        </p:grpSpPr>
        <p:pic>
          <p:nvPicPr>
            <p:cNvPr id="20" name="Picture 8">
              <a:extLst>
                <a:ext uri="{FF2B5EF4-FFF2-40B4-BE49-F238E27FC236}">
                  <a16:creationId xmlns:a16="http://schemas.microsoft.com/office/drawing/2014/main" xmlns="" id="{9B282470-5A5C-4CB6-9910-52B92AD57F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584" b="29947"/>
            <a:stretch/>
          </p:blipFill>
          <p:spPr>
            <a:xfrm>
              <a:off x="-195323" y="-411129"/>
              <a:ext cx="4191899" cy="4804225"/>
            </a:xfrm>
            <a:prstGeom prst="rect">
              <a:avLst/>
            </a:prstGeom>
          </p:spPr>
        </p:pic>
        <p:sp>
          <p:nvSpPr>
            <p:cNvPr id="21" name="Rectangle 9">
              <a:extLst>
                <a:ext uri="{FF2B5EF4-FFF2-40B4-BE49-F238E27FC236}">
                  <a16:creationId xmlns:a16="http://schemas.microsoft.com/office/drawing/2014/main" xmlns="" id="{70651A27-ECE3-4ADC-95F9-3C4E5E6ECA05}"/>
                </a:ext>
              </a:extLst>
            </p:cNvPr>
            <p:cNvSpPr/>
            <p:nvPr/>
          </p:nvSpPr>
          <p:spPr>
            <a:xfrm rot="18832811">
              <a:off x="1695614" y="1095585"/>
              <a:ext cx="3662661" cy="2743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2" name="Rectangle 10">
              <a:extLst>
                <a:ext uri="{FF2B5EF4-FFF2-40B4-BE49-F238E27FC236}">
                  <a16:creationId xmlns:a16="http://schemas.microsoft.com/office/drawing/2014/main" xmlns="" id="{7AE0781B-69A6-48A0-874F-2510F83CA07E}"/>
                </a:ext>
              </a:extLst>
            </p:cNvPr>
            <p:cNvSpPr/>
            <p:nvPr/>
          </p:nvSpPr>
          <p:spPr>
            <a:xfrm rot="18832811">
              <a:off x="413332" y="3351226"/>
              <a:ext cx="2331716" cy="13127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3" name="Group 11">
            <a:extLst>
              <a:ext uri="{FF2B5EF4-FFF2-40B4-BE49-F238E27FC236}">
                <a16:creationId xmlns:a16="http://schemas.microsoft.com/office/drawing/2014/main" xmlns="" id="{CB845B4E-52A9-41E5-914E-A8F4274E754F}"/>
              </a:ext>
            </a:extLst>
          </p:cNvPr>
          <p:cNvGrpSpPr/>
          <p:nvPr userDrawn="1"/>
        </p:nvGrpSpPr>
        <p:grpSpPr>
          <a:xfrm>
            <a:off x="6664036" y="3017871"/>
            <a:ext cx="5544006" cy="3873989"/>
            <a:chOff x="6664036" y="3017871"/>
            <a:chExt cx="5544006" cy="3873989"/>
          </a:xfrm>
        </p:grpSpPr>
        <p:pic>
          <p:nvPicPr>
            <p:cNvPr id="24" name="Picture 12">
              <a:extLst>
                <a:ext uri="{FF2B5EF4-FFF2-40B4-BE49-F238E27FC236}">
                  <a16:creationId xmlns:a16="http://schemas.microsoft.com/office/drawing/2014/main" xmlns="" id="{E6DF8902-5EF6-4F29-8106-7ABE69BA05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9471" y="3232281"/>
              <a:ext cx="3498571" cy="3647309"/>
            </a:xfrm>
            <a:prstGeom prst="rect">
              <a:avLst/>
            </a:prstGeom>
          </p:spPr>
        </p:pic>
        <p:pic>
          <p:nvPicPr>
            <p:cNvPr id="25" name="Picture 13">
              <a:extLst>
                <a:ext uri="{FF2B5EF4-FFF2-40B4-BE49-F238E27FC236}">
                  <a16:creationId xmlns:a16="http://schemas.microsoft.com/office/drawing/2014/main" xmlns="" id="{8A95BB71-D50A-4200-B245-5DD5339C5C9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214" t="3528" r="7619" b="84819"/>
            <a:stretch/>
          </p:blipFill>
          <p:spPr>
            <a:xfrm>
              <a:off x="6664036" y="6200887"/>
              <a:ext cx="1978784" cy="690973"/>
            </a:xfrm>
            <a:prstGeom prst="rect">
              <a:avLst/>
            </a:prstGeom>
          </p:spPr>
        </p:pic>
        <p:sp>
          <p:nvSpPr>
            <p:cNvPr id="26" name="Rectangle 14">
              <a:extLst>
                <a:ext uri="{FF2B5EF4-FFF2-40B4-BE49-F238E27FC236}">
                  <a16:creationId xmlns:a16="http://schemas.microsoft.com/office/drawing/2014/main" xmlns="" id="{FEAB788D-B95B-446D-AE19-C2B1427E7FE2}"/>
                </a:ext>
              </a:extLst>
            </p:cNvPr>
            <p:cNvSpPr/>
            <p:nvPr userDrawn="1"/>
          </p:nvSpPr>
          <p:spPr>
            <a:xfrm>
              <a:off x="9282545" y="3017871"/>
              <a:ext cx="1385455" cy="690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27" name="Picture 15">
            <a:extLst>
              <a:ext uri="{FF2B5EF4-FFF2-40B4-BE49-F238E27FC236}">
                <a16:creationId xmlns:a16="http://schemas.microsoft.com/office/drawing/2014/main" xmlns="" id="{8E514103-7B95-4BA7-A35A-ED3F6B012D5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53672" y="2992431"/>
            <a:ext cx="2692672" cy="859283"/>
          </a:xfrm>
          <a:prstGeom prst="rect">
            <a:avLst/>
          </a:prstGeom>
        </p:spPr>
      </p:pic>
    </p:spTree>
    <p:custDataLst>
      <p:tags r:id="rId1"/>
    </p:custDataLst>
    <p:extLst>
      <p:ext uri="{BB962C8B-B14F-4D97-AF65-F5344CB8AC3E}">
        <p14:creationId xmlns:p14="http://schemas.microsoft.com/office/powerpoint/2010/main" val="98479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Blank)">
    <p:bg>
      <p:bgPr>
        <a:solidFill>
          <a:schemeClr val="accent1"/>
        </a:solidFill>
        <a:effectLst/>
      </p:bgPr>
    </p:bg>
    <p:spTree>
      <p:nvGrpSpPr>
        <p:cNvPr id="1" name=""/>
        <p:cNvGrpSpPr/>
        <p:nvPr/>
      </p:nvGrpSpPr>
      <p:grpSpPr>
        <a:xfrm>
          <a:off x="0" y="0"/>
          <a:ext cx="0" cy="0"/>
          <a:chOff x="0" y="0"/>
          <a:chExt cx="0" cy="0"/>
        </a:xfrm>
      </p:grpSpPr>
      <p:pic>
        <p:nvPicPr>
          <p:cNvPr id="8" name="Picture 27">
            <a:extLst>
              <a:ext uri="{FF2B5EF4-FFF2-40B4-BE49-F238E27FC236}">
                <a16:creationId xmlns:a16="http://schemas.microsoft.com/office/drawing/2014/main" xmlns="" id="{2B3D9D38-DAC1-4D16-B3FF-C1AD04225A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40419"/>
            <a:ext cx="6243432" cy="4017582"/>
          </a:xfrm>
          <a:prstGeom prst="rect">
            <a:avLst/>
          </a:prstGeom>
        </p:spPr>
      </p:pic>
      <p:pic>
        <p:nvPicPr>
          <p:cNvPr id="9" name="Picture 28">
            <a:extLst>
              <a:ext uri="{FF2B5EF4-FFF2-40B4-BE49-F238E27FC236}">
                <a16:creationId xmlns:a16="http://schemas.microsoft.com/office/drawing/2014/main" xmlns="" id="{4C8F4B64-8865-487D-98FC-0854B270EE3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765451" y="0"/>
            <a:ext cx="6426549" cy="6858001"/>
          </a:xfrm>
          <a:prstGeom prst="rect">
            <a:avLst/>
          </a:prstGeom>
        </p:spPr>
      </p:pic>
      <p:sp>
        <p:nvSpPr>
          <p:cNvPr id="10" name="Freeform: Shape 23">
            <a:extLst>
              <a:ext uri="{FF2B5EF4-FFF2-40B4-BE49-F238E27FC236}">
                <a16:creationId xmlns:a16="http://schemas.microsoft.com/office/drawing/2014/main" xmlns="" id="{8A629C16-FFF4-4CB2-A35F-96967B7469A2}"/>
              </a:ext>
            </a:extLst>
          </p:cNvPr>
          <p:cNvSpPr/>
          <p:nvPr userDrawn="1"/>
        </p:nvSpPr>
        <p:spPr>
          <a:xfrm rot="10800000">
            <a:off x="0" y="0"/>
            <a:ext cx="10429778" cy="6858000"/>
          </a:xfrm>
          <a:custGeom>
            <a:avLst/>
            <a:gdLst>
              <a:gd name="connsiteX0" fmla="*/ 10429778 w 10429778"/>
              <a:gd name="connsiteY0" fmla="*/ 6858000 h 6858000"/>
              <a:gd name="connsiteX1" fmla="*/ 0 w 10429778"/>
              <a:gd name="connsiteY1" fmla="*/ 6858000 h 6858000"/>
              <a:gd name="connsiteX2" fmla="*/ 6857997 w 10429778"/>
              <a:gd name="connsiteY2" fmla="*/ 0 h 6858000"/>
              <a:gd name="connsiteX3" fmla="*/ 10429778 w 10429778"/>
              <a:gd name="connsiteY3" fmla="*/ 0 h 6858000"/>
            </a:gdLst>
            <a:ahLst/>
            <a:cxnLst>
              <a:cxn ang="0">
                <a:pos x="connsiteX0" y="connsiteY0"/>
              </a:cxn>
              <a:cxn ang="0">
                <a:pos x="connsiteX1" y="connsiteY1"/>
              </a:cxn>
              <a:cxn ang="0">
                <a:pos x="connsiteX2" y="connsiteY2"/>
              </a:cxn>
              <a:cxn ang="0">
                <a:pos x="connsiteX3" y="connsiteY3"/>
              </a:cxn>
            </a:cxnLst>
            <a:rect l="l" t="t" r="r" b="b"/>
            <a:pathLst>
              <a:path w="10429778" h="6858000">
                <a:moveTo>
                  <a:pt x="10429778" y="6858000"/>
                </a:moveTo>
                <a:lnTo>
                  <a:pt x="0" y="6858000"/>
                </a:lnTo>
                <a:lnTo>
                  <a:pt x="6857997" y="0"/>
                </a:lnTo>
                <a:lnTo>
                  <a:pt x="10429778"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pic>
        <p:nvPicPr>
          <p:cNvPr id="12" name="Picture 10">
            <a:extLst>
              <a:ext uri="{FF2B5EF4-FFF2-40B4-BE49-F238E27FC236}">
                <a16:creationId xmlns:a16="http://schemas.microsoft.com/office/drawing/2014/main" xmlns="" id="{39F339D2-4511-4BE3-99C9-B1A8E9E401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13" name="Title 18">
            <a:extLst>
              <a:ext uri="{FF2B5EF4-FFF2-40B4-BE49-F238E27FC236}">
                <a16:creationId xmlns:a16="http://schemas.microsoft.com/office/drawing/2014/main" xmlns="" id="{F5DAC91A-4619-4A98-8ECE-BC690F3BDC36}"/>
              </a:ext>
            </a:extLst>
          </p:cNvPr>
          <p:cNvSpPr>
            <a:spLocks noGrp="1"/>
          </p:cNvSpPr>
          <p:nvPr>
            <p:ph type="title" hasCustomPrompt="1"/>
          </p:nvPr>
        </p:nvSpPr>
        <p:spPr>
          <a:xfrm>
            <a:off x="469900" y="1969075"/>
            <a:ext cx="4584700" cy="1655761"/>
          </a:xfrm>
        </p:spPr>
        <p:txBody>
          <a:bodyPr anchor="b"/>
          <a:lstStyle>
            <a:lvl1pPr>
              <a:defRPr>
                <a:solidFill>
                  <a:schemeClr val="tx1"/>
                </a:solidFill>
              </a:defRPr>
            </a:lvl1pPr>
          </a:lstStyle>
          <a:p>
            <a:r>
              <a:rPr lang="en-US" dirty="0"/>
              <a:t>Enter chapter title here</a:t>
            </a:r>
            <a:endParaRPr lang="en-GB" dirty="0"/>
          </a:p>
        </p:txBody>
      </p:sp>
      <p:sp>
        <p:nvSpPr>
          <p:cNvPr id="14" name="Text Placeholder 43">
            <a:extLst>
              <a:ext uri="{FF2B5EF4-FFF2-40B4-BE49-F238E27FC236}">
                <a16:creationId xmlns:a16="http://schemas.microsoft.com/office/drawing/2014/main" xmlns="" id="{62A56121-8685-482F-94D6-FB982B5930B7}"/>
              </a:ext>
            </a:extLst>
          </p:cNvPr>
          <p:cNvSpPr>
            <a:spLocks noGrp="1"/>
          </p:cNvSpPr>
          <p:nvPr>
            <p:ph type="body" sz="quarter" idx="26" hasCustomPrompt="1"/>
          </p:nvPr>
        </p:nvSpPr>
        <p:spPr>
          <a:xfrm>
            <a:off x="594061" y="3716401"/>
            <a:ext cx="1548000" cy="45719"/>
          </a:xfrm>
          <a:blipFill>
            <a:blip r:embed="rId6"/>
            <a:stretch>
              <a:fillRect/>
            </a:stretch>
          </a:blipFill>
        </p:spPr>
        <p:txBody>
          <a:bodyPr/>
          <a:lstStyle/>
          <a:p>
            <a:pPr lvl="0"/>
            <a:r>
              <a:rPr lang="en-GB" dirty="0"/>
              <a:t> </a:t>
            </a:r>
          </a:p>
        </p:txBody>
      </p:sp>
    </p:spTree>
    <p:custDataLst>
      <p:tags r:id="rId1"/>
    </p:custDataLst>
    <p:extLst>
      <p:ext uri="{BB962C8B-B14F-4D97-AF65-F5344CB8AC3E}">
        <p14:creationId xmlns:p14="http://schemas.microsoft.com/office/powerpoint/2010/main" val="3640160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8520A6-FD43-47DF-8E4A-322E56D8DF5D}" type="datetime1">
              <a:rPr lang="en-US" smtClean="0">
                <a:solidFill>
                  <a:srgbClr val="000000">
                    <a:tint val="75000"/>
                  </a:srgbClr>
                </a:solidFill>
              </a:rPr>
              <a:pPr/>
              <a:t>7/22/2019</a:t>
            </a:fld>
            <a:endParaRPr lang="en-US" dirty="0">
              <a:solidFill>
                <a:srgbClr val="000000">
                  <a:tint val="75000"/>
                </a:srgbClr>
              </a:solidFill>
            </a:endParaRPr>
          </a:p>
        </p:txBody>
      </p:sp>
      <p:sp>
        <p:nvSpPr>
          <p:cNvPr id="5" name="Footer Placeholder 4"/>
          <p:cNvSpPr>
            <a:spLocks noGrp="1"/>
          </p:cNvSpPr>
          <p:nvPr>
            <p:ph type="ftr" sz="quarter" idx="11"/>
          </p:nvPr>
        </p:nvSpPr>
        <p:spPr/>
        <p:txBody>
          <a:bodyPr/>
          <a:lstStyle/>
          <a:p>
            <a:r>
              <a:rPr lang="en-US" dirty="0">
                <a:solidFill>
                  <a:srgbClr val="FFFFFF">
                    <a:lumMod val="65000"/>
                  </a:srgbClr>
                </a:solidFill>
              </a:rPr>
              <a:t>Confidential </a:t>
            </a:r>
          </a:p>
        </p:txBody>
      </p:sp>
      <p:sp>
        <p:nvSpPr>
          <p:cNvPr id="6" name="Slide Number Placeholder 5"/>
          <p:cNvSpPr>
            <a:spLocks noGrp="1"/>
          </p:cNvSpPr>
          <p:nvPr>
            <p:ph type="sldNum" sz="quarter" idx="12"/>
          </p:nvPr>
        </p:nvSpPr>
        <p:spPr/>
        <p:txBody>
          <a:bodyPr/>
          <a:lstStyle/>
          <a:p>
            <a:fld id="{F88FA350-B1B2-4922-9162-4CC0706D8644}" type="slidenum">
              <a:rPr lang="en-US" smtClean="0">
                <a:solidFill>
                  <a:srgbClr val="00005C"/>
                </a:solidFill>
              </a:rPr>
              <a:pPr/>
              <a:t>‹#›</a:t>
            </a:fld>
            <a:endParaRPr lang="en-US" dirty="0">
              <a:solidFill>
                <a:srgbClr val="00005C"/>
              </a:solidFill>
            </a:endParaRPr>
          </a:p>
        </p:txBody>
      </p:sp>
    </p:spTree>
    <p:extLst>
      <p:ext uri="{BB962C8B-B14F-4D97-AF65-F5344CB8AC3E}">
        <p14:creationId xmlns:p14="http://schemas.microsoft.com/office/powerpoint/2010/main" val="170854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xmlns="" id="{0115B85B-B261-4919-B0D5-2EE4360A79A9}"/>
              </a:ext>
            </a:extLst>
          </p:cNvPr>
          <p:cNvSpPr>
            <a:spLocks noGrp="1"/>
          </p:cNvSpPr>
          <p:nvPr>
            <p:ph type="body" sz="quarter" idx="11" hasCustomPrompt="1"/>
          </p:nvPr>
        </p:nvSpPr>
        <p:spPr>
          <a:xfrm>
            <a:off x="6096000" y="0"/>
            <a:ext cx="6096000" cy="6858000"/>
          </a:xfrm>
          <a:solidFill>
            <a:schemeClr val="accent1">
              <a:alpha val="82000"/>
            </a:schemeClr>
          </a:solidFill>
        </p:spPr>
        <p:txBody>
          <a:bodyPr/>
          <a:lstStyle/>
          <a:p>
            <a:pPr lvl="0"/>
            <a:r>
              <a:rPr lang="en-GB" dirty="0"/>
              <a:t> </a:t>
            </a:r>
          </a:p>
        </p:txBody>
      </p:sp>
      <p:sp>
        <p:nvSpPr>
          <p:cNvPr id="10" name="Title 18">
            <a:extLst>
              <a:ext uri="{FF2B5EF4-FFF2-40B4-BE49-F238E27FC236}">
                <a16:creationId xmlns:a16="http://schemas.microsoft.com/office/drawing/2014/main" xmlns="" id="{9EAA5EA5-C404-40DD-A80A-047E8227A27D}"/>
              </a:ext>
            </a:extLst>
          </p:cNvPr>
          <p:cNvSpPr>
            <a:spLocks noGrp="1"/>
          </p:cNvSpPr>
          <p:nvPr>
            <p:ph type="title" hasCustomPrompt="1"/>
          </p:nvPr>
        </p:nvSpPr>
        <p:spPr>
          <a:xfrm>
            <a:off x="6826123" y="2752354"/>
            <a:ext cx="4894391" cy="1730745"/>
          </a:xfrm>
        </p:spPr>
        <p:txBody>
          <a:bodyPr anchor="b"/>
          <a:lstStyle>
            <a:lvl1pPr>
              <a:defRPr sz="6100">
                <a:solidFill>
                  <a:schemeClr val="bg1"/>
                </a:solidFill>
              </a:defRPr>
            </a:lvl1pPr>
          </a:lstStyle>
          <a:p>
            <a:r>
              <a:rPr lang="en-US" dirty="0"/>
              <a:t>Enter chapter title here</a:t>
            </a:r>
            <a:endParaRPr lang="en-GB" dirty="0"/>
          </a:p>
        </p:txBody>
      </p:sp>
      <p:sp>
        <p:nvSpPr>
          <p:cNvPr id="14" name="Text Placeholder 43">
            <a:extLst>
              <a:ext uri="{FF2B5EF4-FFF2-40B4-BE49-F238E27FC236}">
                <a16:creationId xmlns:a16="http://schemas.microsoft.com/office/drawing/2014/main" xmlns="" id="{4245AB57-DE84-4DBA-8796-42519E45FF69}"/>
              </a:ext>
            </a:extLst>
          </p:cNvPr>
          <p:cNvSpPr>
            <a:spLocks noGrp="1"/>
          </p:cNvSpPr>
          <p:nvPr>
            <p:ph type="body" sz="quarter" idx="26" hasCustomPrompt="1"/>
          </p:nvPr>
        </p:nvSpPr>
        <p:spPr>
          <a:xfrm>
            <a:off x="6956761" y="4483099"/>
            <a:ext cx="1548000" cy="45719"/>
          </a:xfrm>
          <a:blipFill>
            <a:blip r:embed="rId3"/>
            <a:stretch>
              <a:fillRect/>
            </a:stretch>
          </a:blipFill>
        </p:spPr>
        <p:txBody>
          <a:bodyPr/>
          <a:lstStyle/>
          <a:p>
            <a:pPr lvl="0"/>
            <a:r>
              <a:rPr lang="en-GB" dirty="0"/>
              <a:t> </a:t>
            </a:r>
          </a:p>
        </p:txBody>
      </p:sp>
      <p:sp>
        <p:nvSpPr>
          <p:cNvPr id="15" name="Text Placeholder 63">
            <a:extLst>
              <a:ext uri="{FF2B5EF4-FFF2-40B4-BE49-F238E27FC236}">
                <a16:creationId xmlns:a16="http://schemas.microsoft.com/office/drawing/2014/main" xmlns="" id="{718B506F-8673-4E96-9FC6-9424C8E0560B}"/>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16" name="Text Placeholder 26">
            <a:extLst>
              <a:ext uri="{FF2B5EF4-FFF2-40B4-BE49-F238E27FC236}">
                <a16:creationId xmlns:a16="http://schemas.microsoft.com/office/drawing/2014/main" xmlns="" id="{BC71C747-D7DE-49B4-95FB-47820D661C3D}"/>
              </a:ext>
            </a:extLst>
          </p:cNvPr>
          <p:cNvSpPr>
            <a:spLocks noGrp="1"/>
          </p:cNvSpPr>
          <p:nvPr>
            <p:ph type="body" sz="quarter" idx="35" hasCustomPrompt="1"/>
          </p:nvPr>
        </p:nvSpPr>
        <p:spPr>
          <a:xfrm>
            <a:off x="1" y="0"/>
            <a:ext cx="3009900" cy="2070100"/>
          </a:xfrm>
          <a:blipFill dpi="0" rotWithShape="1">
            <a:blip r:embed="rId5"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17" name="Picture Placeholder 9">
            <a:extLst>
              <a:ext uri="{FF2B5EF4-FFF2-40B4-BE49-F238E27FC236}">
                <a16:creationId xmlns:a16="http://schemas.microsoft.com/office/drawing/2014/main" xmlns="" id="{047058DF-1F86-4ED6-A4DE-88CE22906628}"/>
              </a:ext>
            </a:extLst>
          </p:cNvPr>
          <p:cNvSpPr>
            <a:spLocks noGrp="1"/>
          </p:cNvSpPr>
          <p:nvPr>
            <p:ph type="pic" sz="quarter" idx="10" hasCustomPrompt="1"/>
          </p:nvPr>
        </p:nvSpPr>
        <p:spPr>
          <a:xfrm>
            <a:off x="0" y="10659"/>
            <a:ext cx="12192000" cy="6858000"/>
          </a:xfrm>
        </p:spPr>
        <p:txBody>
          <a:bodyPr lIns="972000" tIns="0" rIns="0" anchor="ctr"/>
          <a:lstStyle>
            <a:lvl1pPr algn="l">
              <a:defRPr>
                <a:solidFill>
                  <a:schemeClr val="tx2"/>
                </a:solidFill>
              </a:defRPr>
            </a:lvl1pPr>
          </a:lstStyle>
          <a:p>
            <a:r>
              <a:rPr lang="en-US" dirty="0"/>
              <a:t>Click icon to insert image,</a:t>
            </a:r>
            <a:br>
              <a:rPr lang="en-US" dirty="0"/>
            </a:br>
            <a:r>
              <a:rPr lang="en-US" dirty="0"/>
              <a:t>then right click and ‘send to back’</a:t>
            </a:r>
          </a:p>
        </p:txBody>
      </p:sp>
    </p:spTree>
    <p:custDataLst>
      <p:tags r:id="rId1"/>
    </p:custDataLst>
    <p:extLst>
      <p:ext uri="{BB962C8B-B14F-4D97-AF65-F5344CB8AC3E}">
        <p14:creationId xmlns:p14="http://schemas.microsoft.com/office/powerpoint/2010/main" val="413528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xmlns="" id="{3F990467-01B4-469D-9C82-3E325A5A024C}"/>
              </a:ext>
            </a:extLst>
          </p:cNvPr>
          <p:cNvSpPr>
            <a:spLocks noGrp="1"/>
          </p:cNvSpPr>
          <p:nvPr>
            <p:ph type="body" sz="quarter" idx="13" hasCustomPrompt="1"/>
          </p:nvPr>
        </p:nvSpPr>
        <p:spPr>
          <a:xfrm>
            <a:off x="2127250" y="2803525"/>
            <a:ext cx="7937500" cy="1371600"/>
          </a:xfrm>
        </p:spPr>
        <p:txBody>
          <a:bodyPr anchor="ctr"/>
          <a:lstStyle>
            <a:lvl1pPr algn="ctr">
              <a:defRPr sz="2400">
                <a:solidFill>
                  <a:schemeClr val="tx2"/>
                </a:solidFill>
              </a:defRPr>
            </a:lvl1pPr>
            <a:lvl2pPr algn="ctr">
              <a:defRPr sz="2400">
                <a:solidFill>
                  <a:schemeClr val="tx2"/>
                </a:solidFill>
              </a:defRPr>
            </a:lvl2pPr>
            <a:lvl3pPr algn="ctr">
              <a:defRPr sz="2000">
                <a:solidFill>
                  <a:schemeClr val="tx2"/>
                </a:solidFill>
              </a:defRPr>
            </a:lvl3pPr>
            <a:lvl4pPr algn="ctr">
              <a:defRPr sz="1800">
                <a:solidFill>
                  <a:schemeClr val="tx2"/>
                </a:solidFill>
              </a:defRPr>
            </a:lvl4pPr>
            <a:lvl5pPr algn="ctr">
              <a:defRPr/>
            </a:lvl5pPr>
          </a:lstStyle>
          <a:p>
            <a:pPr lvl="0"/>
            <a:r>
              <a:rPr lang="en-US" dirty="0"/>
              <a:t>Enter text here</a:t>
            </a:r>
          </a:p>
          <a:p>
            <a:pPr lvl="1"/>
            <a:r>
              <a:rPr lang="en-US" dirty="0"/>
              <a:t>Second level</a:t>
            </a:r>
          </a:p>
          <a:p>
            <a:pPr lvl="2"/>
            <a:r>
              <a:rPr lang="en-US" dirty="0"/>
              <a:t>Third level</a:t>
            </a:r>
          </a:p>
          <a:p>
            <a:pPr lvl="3"/>
            <a:r>
              <a:rPr lang="en-US" dirty="0"/>
              <a:t>Fourth level</a:t>
            </a:r>
          </a:p>
        </p:txBody>
      </p:sp>
      <p:sp>
        <p:nvSpPr>
          <p:cNvPr id="14" name="Text Placeholder 5">
            <a:extLst>
              <a:ext uri="{FF2B5EF4-FFF2-40B4-BE49-F238E27FC236}">
                <a16:creationId xmlns:a16="http://schemas.microsoft.com/office/drawing/2014/main" xmlns="" id="{6F0776DA-0F77-419A-A941-55DB50853823}"/>
              </a:ext>
            </a:extLst>
          </p:cNvPr>
          <p:cNvSpPr>
            <a:spLocks noGrp="1"/>
          </p:cNvSpPr>
          <p:nvPr>
            <p:ph type="body" sz="quarter" idx="16" hasCustomPrompt="1"/>
          </p:nvPr>
        </p:nvSpPr>
        <p:spPr>
          <a:xfrm>
            <a:off x="2127250" y="4175125"/>
            <a:ext cx="7937500" cy="285992"/>
          </a:xfrm>
        </p:spPr>
        <p:txBody>
          <a:bodyPr/>
          <a:lstStyle>
            <a:lvl1pPr algn="ctr">
              <a:defRPr sz="1800">
                <a:solidFill>
                  <a:schemeClr val="accent2"/>
                </a:solidFill>
                <a:latin typeface="Calibri Light" panose="020F0302020204030204" pitchFamily="34" charset="0"/>
                <a:cs typeface="Calibri Light" panose="020F0302020204030204" pitchFamily="34" charset="0"/>
              </a:defRPr>
            </a:lvl1pPr>
            <a:lvl2pPr algn="ctr">
              <a:defRPr/>
            </a:lvl2pPr>
            <a:lvl3pPr algn="ctr">
              <a:defRPr/>
            </a:lvl3pPr>
            <a:lvl4pPr algn="ctr">
              <a:defRPr/>
            </a:lvl4pPr>
            <a:lvl5pPr algn="ctr">
              <a:defRPr/>
            </a:lvl5pPr>
          </a:lstStyle>
          <a:p>
            <a:pPr lvl="0"/>
            <a:r>
              <a:rPr lang="en-US" dirty="0"/>
              <a:t>Enter source text here</a:t>
            </a:r>
          </a:p>
        </p:txBody>
      </p:sp>
      <p:pic>
        <p:nvPicPr>
          <p:cNvPr id="15" name="Picture 19">
            <a:extLst>
              <a:ext uri="{FF2B5EF4-FFF2-40B4-BE49-F238E27FC236}">
                <a16:creationId xmlns:a16="http://schemas.microsoft.com/office/drawing/2014/main" xmlns="" id="{3D74C59E-3F49-4C35-B549-2D71E0AC92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222"/>
          <a:stretch/>
        </p:blipFill>
        <p:spPr>
          <a:xfrm>
            <a:off x="0" y="0"/>
            <a:ext cx="5497277" cy="4746602"/>
          </a:xfrm>
          <a:custGeom>
            <a:avLst/>
            <a:gdLst>
              <a:gd name="connsiteX0" fmla="*/ 0 w 5497277"/>
              <a:gd name="connsiteY0" fmla="*/ 0 h 4746602"/>
              <a:gd name="connsiteX1" fmla="*/ 5497277 w 5497277"/>
              <a:gd name="connsiteY1" fmla="*/ 0 h 4746602"/>
              <a:gd name="connsiteX2" fmla="*/ 0 w 5497277"/>
              <a:gd name="connsiteY2" fmla="*/ 4746602 h 4746602"/>
            </a:gdLst>
            <a:ahLst/>
            <a:cxnLst>
              <a:cxn ang="0">
                <a:pos x="connsiteX0" y="connsiteY0"/>
              </a:cxn>
              <a:cxn ang="0">
                <a:pos x="connsiteX1" y="connsiteY1"/>
              </a:cxn>
              <a:cxn ang="0">
                <a:pos x="connsiteX2" y="connsiteY2"/>
              </a:cxn>
            </a:cxnLst>
            <a:rect l="l" t="t" r="r" b="b"/>
            <a:pathLst>
              <a:path w="5497277" h="4746602">
                <a:moveTo>
                  <a:pt x="0" y="0"/>
                </a:moveTo>
                <a:lnTo>
                  <a:pt x="5497277" y="0"/>
                </a:lnTo>
                <a:lnTo>
                  <a:pt x="0" y="4746602"/>
                </a:lnTo>
                <a:close/>
              </a:path>
            </a:pathLst>
          </a:custGeom>
        </p:spPr>
      </p:pic>
      <p:pic>
        <p:nvPicPr>
          <p:cNvPr id="17" name="Picture 15">
            <a:extLst>
              <a:ext uri="{FF2B5EF4-FFF2-40B4-BE49-F238E27FC236}">
                <a16:creationId xmlns:a16="http://schemas.microsoft.com/office/drawing/2014/main" xmlns="" id="{22F3DFC8-F16E-4101-AF68-4DD88DE5153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46594" b="-17080"/>
          <a:stretch/>
        </p:blipFill>
        <p:spPr>
          <a:xfrm>
            <a:off x="0" y="0"/>
            <a:ext cx="2866554" cy="2915574"/>
          </a:xfrm>
          <a:prstGeom prst="rect">
            <a:avLst/>
          </a:prstGeom>
        </p:spPr>
      </p:pic>
      <p:grpSp>
        <p:nvGrpSpPr>
          <p:cNvPr id="18" name="Group 29">
            <a:extLst>
              <a:ext uri="{FF2B5EF4-FFF2-40B4-BE49-F238E27FC236}">
                <a16:creationId xmlns:a16="http://schemas.microsoft.com/office/drawing/2014/main" xmlns="" id="{5EC307CB-E6D3-49AB-90BF-726C686C2DE3}"/>
              </a:ext>
            </a:extLst>
          </p:cNvPr>
          <p:cNvGrpSpPr/>
          <p:nvPr userDrawn="1"/>
        </p:nvGrpSpPr>
        <p:grpSpPr>
          <a:xfrm>
            <a:off x="8099983" y="1971816"/>
            <a:ext cx="4092017" cy="4886183"/>
            <a:chOff x="8099984" y="1971816"/>
            <a:chExt cx="4092017" cy="4886183"/>
          </a:xfrm>
        </p:grpSpPr>
        <p:pic>
          <p:nvPicPr>
            <p:cNvPr id="23" name="Picture 28">
              <a:extLst>
                <a:ext uri="{FF2B5EF4-FFF2-40B4-BE49-F238E27FC236}">
                  <a16:creationId xmlns:a16="http://schemas.microsoft.com/office/drawing/2014/main" xmlns="" id="{EFCB6613-2E9D-47CC-9596-3DDB66C60C9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260958" y="4327203"/>
              <a:ext cx="2931042" cy="2530796"/>
            </a:xfrm>
            <a:custGeom>
              <a:avLst/>
              <a:gdLst>
                <a:gd name="connsiteX0" fmla="*/ 2931042 w 2931042"/>
                <a:gd name="connsiteY0" fmla="*/ 0 h 2530796"/>
                <a:gd name="connsiteX1" fmla="*/ 2931042 w 2931042"/>
                <a:gd name="connsiteY1" fmla="*/ 2530796 h 2530796"/>
                <a:gd name="connsiteX2" fmla="*/ 0 w 2931042"/>
                <a:gd name="connsiteY2" fmla="*/ 2530796 h 2530796"/>
              </a:gdLst>
              <a:ahLst/>
              <a:cxnLst>
                <a:cxn ang="0">
                  <a:pos x="connsiteX0" y="connsiteY0"/>
                </a:cxn>
                <a:cxn ang="0">
                  <a:pos x="connsiteX1" y="connsiteY1"/>
                </a:cxn>
                <a:cxn ang="0">
                  <a:pos x="connsiteX2" y="connsiteY2"/>
                </a:cxn>
              </a:cxnLst>
              <a:rect l="l" t="t" r="r" b="b"/>
              <a:pathLst>
                <a:path w="2931042" h="2530796">
                  <a:moveTo>
                    <a:pt x="2931042" y="0"/>
                  </a:moveTo>
                  <a:lnTo>
                    <a:pt x="2931042" y="2530796"/>
                  </a:lnTo>
                  <a:lnTo>
                    <a:pt x="0" y="2530796"/>
                  </a:lnTo>
                  <a:close/>
                </a:path>
              </a:pathLst>
            </a:custGeom>
          </p:spPr>
        </p:pic>
        <p:pic>
          <p:nvPicPr>
            <p:cNvPr id="24" name="Picture 26">
              <a:extLst>
                <a:ext uri="{FF2B5EF4-FFF2-40B4-BE49-F238E27FC236}">
                  <a16:creationId xmlns:a16="http://schemas.microsoft.com/office/drawing/2014/main" xmlns="" id="{606D6CB4-3395-4B2F-8723-47CE4AB9D6C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1922"/>
            <a:stretch/>
          </p:blipFill>
          <p:spPr>
            <a:xfrm>
              <a:off x="8099984" y="1971816"/>
              <a:ext cx="4092017" cy="4856608"/>
            </a:xfrm>
            <a:custGeom>
              <a:avLst/>
              <a:gdLst>
                <a:gd name="connsiteX0" fmla="*/ 4092017 w 4092017"/>
                <a:gd name="connsiteY0" fmla="*/ 0 h 4856608"/>
                <a:gd name="connsiteX1" fmla="*/ 4092017 w 4092017"/>
                <a:gd name="connsiteY1" fmla="*/ 2507269 h 4856608"/>
                <a:gd name="connsiteX2" fmla="*/ 1371130 w 4092017"/>
                <a:gd name="connsiteY2" fmla="*/ 4856608 h 4856608"/>
                <a:gd name="connsiteX3" fmla="*/ 0 w 4092017"/>
                <a:gd name="connsiteY3" fmla="*/ 4856608 h 4856608"/>
                <a:gd name="connsiteX4" fmla="*/ 0 w 4092017"/>
                <a:gd name="connsiteY4" fmla="*/ 3533236 h 48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2017" h="4856608">
                  <a:moveTo>
                    <a:pt x="4092017" y="0"/>
                  </a:moveTo>
                  <a:lnTo>
                    <a:pt x="4092017" y="2507269"/>
                  </a:lnTo>
                  <a:lnTo>
                    <a:pt x="1371130" y="4856608"/>
                  </a:lnTo>
                  <a:lnTo>
                    <a:pt x="0" y="4856608"/>
                  </a:lnTo>
                  <a:lnTo>
                    <a:pt x="0" y="3533236"/>
                  </a:lnTo>
                  <a:close/>
                </a:path>
              </a:pathLst>
            </a:custGeom>
          </p:spPr>
        </p:pic>
      </p:grpSp>
      <p:pic>
        <p:nvPicPr>
          <p:cNvPr id="25" name="Picture 20">
            <a:extLst>
              <a:ext uri="{FF2B5EF4-FFF2-40B4-BE49-F238E27FC236}">
                <a16:creationId xmlns:a16="http://schemas.microsoft.com/office/drawing/2014/main" xmlns="" id="{45125603-85E9-488B-8406-295852A5132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sp>
        <p:nvSpPr>
          <p:cNvPr id="26" name="Footer Placeholder 18">
            <a:extLst>
              <a:ext uri="{FF2B5EF4-FFF2-40B4-BE49-F238E27FC236}">
                <a16:creationId xmlns:a16="http://schemas.microsoft.com/office/drawing/2014/main" xmlns="" id="{AC7D31D9-680E-49FC-BD42-17EBDF248DA0}"/>
              </a:ext>
            </a:extLst>
          </p:cNvPr>
          <p:cNvSpPr>
            <a:spLocks noGrp="1"/>
          </p:cNvSpPr>
          <p:nvPr>
            <p:ph type="ftr" sz="quarter" idx="18"/>
          </p:nvPr>
        </p:nvSpPr>
        <p:spPr>
          <a:xfrm>
            <a:off x="943670" y="6108528"/>
            <a:ext cx="7219950" cy="365125"/>
          </a:xfrm>
        </p:spPr>
        <p:txBody>
          <a:bodyPr/>
          <a:lstStyle>
            <a:lvl1pPr>
              <a:defRPr>
                <a:solidFill>
                  <a:schemeClr val="tx2">
                    <a:lumMod val="65000"/>
                  </a:schemeClr>
                </a:solidFill>
              </a:defRPr>
            </a:lvl1pPr>
          </a:lstStyle>
          <a:p>
            <a:endParaRPr lang="en-GB" dirty="0"/>
          </a:p>
        </p:txBody>
      </p:sp>
      <p:sp>
        <p:nvSpPr>
          <p:cNvPr id="28" name="Slide Number Placeholder 21">
            <a:extLst>
              <a:ext uri="{FF2B5EF4-FFF2-40B4-BE49-F238E27FC236}">
                <a16:creationId xmlns:a16="http://schemas.microsoft.com/office/drawing/2014/main" xmlns="" id="{338B4357-F272-45DF-AF8E-73211985F1D8}"/>
              </a:ext>
            </a:extLst>
          </p:cNvPr>
          <p:cNvSpPr>
            <a:spLocks noGrp="1"/>
          </p:cNvSpPr>
          <p:nvPr>
            <p:ph type="sldNum" sz="quarter" idx="19"/>
          </p:nvPr>
        </p:nvSpPr>
        <p:spPr>
          <a:xfrm>
            <a:off x="588860" y="6109073"/>
            <a:ext cx="354810" cy="365125"/>
          </a:xfrm>
        </p:spPr>
        <p:txBody>
          <a:bodyPr/>
          <a:lstStyle>
            <a:lvl1pPr>
              <a:defRPr>
                <a:solidFill>
                  <a:schemeClr val="tx2"/>
                </a:solidFill>
              </a:defRPr>
            </a:lvl1p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8507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Large Image">
    <p:bg>
      <p:bgPr>
        <a:solidFill>
          <a:schemeClr val="bg2"/>
        </a:solidFill>
        <a:effectLst/>
      </p:bgPr>
    </p:bg>
    <p:spTree>
      <p:nvGrpSpPr>
        <p:cNvPr id="1" name=""/>
        <p:cNvGrpSpPr/>
        <p:nvPr/>
      </p:nvGrpSpPr>
      <p:grpSpPr>
        <a:xfrm>
          <a:off x="0" y="0"/>
          <a:ext cx="0" cy="0"/>
          <a:chOff x="0" y="0"/>
          <a:chExt cx="0" cy="0"/>
        </a:xfrm>
      </p:grpSpPr>
      <p:pic>
        <p:nvPicPr>
          <p:cNvPr id="13" name="Picture 29">
            <a:extLst>
              <a:ext uri="{FF2B5EF4-FFF2-40B4-BE49-F238E27FC236}">
                <a16:creationId xmlns:a16="http://schemas.microsoft.com/office/drawing/2014/main" xmlns="" id="{70126F46-C2F0-4687-88CB-3CE7F9CD396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557"/>
            <a:ext cx="1346199" cy="1528872"/>
          </a:xfrm>
          <a:prstGeom prst="rect">
            <a:avLst/>
          </a:prstGeom>
        </p:spPr>
      </p:pic>
      <p:sp>
        <p:nvSpPr>
          <p:cNvPr id="14" name="Freeform: Shape 33">
            <a:extLst>
              <a:ext uri="{FF2B5EF4-FFF2-40B4-BE49-F238E27FC236}">
                <a16:creationId xmlns:a16="http://schemas.microsoft.com/office/drawing/2014/main" xmlns="" id="{A44612DB-EF17-4977-A9AC-DE4011A3228D}"/>
              </a:ext>
            </a:extLst>
          </p:cNvPr>
          <p:cNvSpPr/>
          <p:nvPr userDrawn="1"/>
        </p:nvSpPr>
        <p:spPr>
          <a:xfrm>
            <a:off x="278789" y="110768"/>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6" name="Picture Placeholder 21">
            <a:extLst>
              <a:ext uri="{FF2B5EF4-FFF2-40B4-BE49-F238E27FC236}">
                <a16:creationId xmlns:a16="http://schemas.microsoft.com/office/drawing/2014/main" xmlns="" id="{39B68EA7-AD06-4CDD-AD28-B2D5B20AF9B4}"/>
              </a:ext>
            </a:extLst>
          </p:cNvPr>
          <p:cNvSpPr>
            <a:spLocks noGrp="1"/>
          </p:cNvSpPr>
          <p:nvPr>
            <p:ph type="pic" sz="quarter" idx="14" hasCustomPrompt="1"/>
          </p:nvPr>
        </p:nvSpPr>
        <p:spPr>
          <a:xfrm>
            <a:off x="1763752" y="0"/>
            <a:ext cx="10428248" cy="6858000"/>
          </a:xfrm>
          <a:custGeom>
            <a:avLst/>
            <a:gdLst>
              <a:gd name="connsiteX0" fmla="*/ 6857997 w 10428248"/>
              <a:gd name="connsiteY0" fmla="*/ 0 h 6858000"/>
              <a:gd name="connsiteX1" fmla="*/ 10428248 w 10428248"/>
              <a:gd name="connsiteY1" fmla="*/ 0 h 6858000"/>
              <a:gd name="connsiteX2" fmla="*/ 10428248 w 10428248"/>
              <a:gd name="connsiteY2" fmla="*/ 6858000 h 6858000"/>
              <a:gd name="connsiteX3" fmla="*/ 0 w 104282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428248" h="6858000">
                <a:moveTo>
                  <a:pt x="6857997" y="0"/>
                </a:moveTo>
                <a:lnTo>
                  <a:pt x="10428248" y="0"/>
                </a:lnTo>
                <a:lnTo>
                  <a:pt x="10428248" y="6858000"/>
                </a:lnTo>
                <a:lnTo>
                  <a:pt x="0" y="6858000"/>
                </a:lnTo>
                <a:close/>
              </a:path>
            </a:pathLst>
          </a:custGeom>
        </p:spPr>
        <p:txBody>
          <a:bodyPr wrap="square" anchor="ctr">
            <a:noAutofit/>
          </a:bodyPr>
          <a:lstStyle>
            <a:lvl1pPr algn="ctr">
              <a:defRPr>
                <a:solidFill>
                  <a:schemeClr val="tx2"/>
                </a:solidFill>
              </a:defRPr>
            </a:lvl1pPr>
          </a:lstStyle>
          <a:p>
            <a:r>
              <a:rPr lang="en-GB" dirty="0"/>
              <a:t>Click icon to insert image</a:t>
            </a:r>
          </a:p>
        </p:txBody>
      </p:sp>
      <p:sp>
        <p:nvSpPr>
          <p:cNvPr id="17"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69900" y="365125"/>
            <a:ext cx="6540499" cy="1325563"/>
          </a:xfrm>
        </p:spPr>
        <p:txBody>
          <a:bodyPr/>
          <a:lstStyle>
            <a:lvl1pPr>
              <a:defRPr/>
            </a:lvl1pPr>
          </a:lstStyle>
          <a:p>
            <a:r>
              <a:rPr lang="en-US" dirty="0"/>
              <a:t>Enter title here</a:t>
            </a:r>
            <a:endParaRPr lang="en-GB" dirty="0"/>
          </a:p>
        </p:txBody>
      </p:sp>
      <p:sp>
        <p:nvSpPr>
          <p:cNvPr id="18"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69900" y="1825626"/>
            <a:ext cx="2974216" cy="175246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20" name="Text Placeholder 10">
            <a:extLst>
              <a:ext uri="{FF2B5EF4-FFF2-40B4-BE49-F238E27FC236}">
                <a16:creationId xmlns:a16="http://schemas.microsoft.com/office/drawing/2014/main" xmlns="" id="{DA597739-34E8-47FA-9652-527496BED359}"/>
              </a:ext>
            </a:extLst>
          </p:cNvPr>
          <p:cNvSpPr>
            <a:spLocks noGrp="1"/>
          </p:cNvSpPr>
          <p:nvPr>
            <p:ph type="body" sz="quarter" idx="40" hasCustomPrompt="1"/>
          </p:nvPr>
        </p:nvSpPr>
        <p:spPr>
          <a:xfrm>
            <a:off x="469273" y="3713025"/>
            <a:ext cx="2979605" cy="1345991"/>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Footer Placeholder 3">
            <a:extLst>
              <a:ext uri="{FF2B5EF4-FFF2-40B4-BE49-F238E27FC236}">
                <a16:creationId xmlns:a16="http://schemas.microsoft.com/office/drawing/2014/main" xmlns="" id="{C959E965-E2F9-487A-BA60-BA49ACFBE4ED}"/>
              </a:ext>
            </a:extLst>
          </p:cNvPr>
          <p:cNvSpPr>
            <a:spLocks noGrp="1"/>
          </p:cNvSpPr>
          <p:nvPr>
            <p:ph type="ftr" sz="quarter" idx="42"/>
          </p:nvPr>
        </p:nvSpPr>
        <p:spPr>
          <a:xfrm>
            <a:off x="943670" y="6108528"/>
            <a:ext cx="7219950" cy="365125"/>
          </a:xfrm>
        </p:spPr>
        <p:txBody>
          <a:bodyPr/>
          <a:lstStyle/>
          <a:p>
            <a:endParaRPr lang="en-GB" dirty="0"/>
          </a:p>
        </p:txBody>
      </p:sp>
      <p:sp>
        <p:nvSpPr>
          <p:cNvPr id="22" name="Slide Number Placeholder 4">
            <a:extLst>
              <a:ext uri="{FF2B5EF4-FFF2-40B4-BE49-F238E27FC236}">
                <a16:creationId xmlns:a16="http://schemas.microsoft.com/office/drawing/2014/main" xmlns="" id="{A153C4D7-B87C-40D3-AF68-14A0D9BD016F}"/>
              </a:ext>
            </a:extLst>
          </p:cNvPr>
          <p:cNvSpPr>
            <a:spLocks noGrp="1"/>
          </p:cNvSpPr>
          <p:nvPr>
            <p:ph type="sldNum" sz="quarter" idx="43"/>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75248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mall Image">
    <p:bg>
      <p:bgPr>
        <a:solidFill>
          <a:schemeClr val="bg2"/>
        </a:solidFill>
        <a:effectLst/>
      </p:bgPr>
    </p:bg>
    <p:spTree>
      <p:nvGrpSpPr>
        <p:cNvPr id="1" name=""/>
        <p:cNvGrpSpPr/>
        <p:nvPr/>
      </p:nvGrpSpPr>
      <p:grpSpPr>
        <a:xfrm>
          <a:off x="0" y="0"/>
          <a:ext cx="0" cy="0"/>
          <a:chOff x="0" y="0"/>
          <a:chExt cx="0" cy="0"/>
        </a:xfrm>
      </p:grpSpPr>
      <p:pic>
        <p:nvPicPr>
          <p:cNvPr id="11" name="Picture 13">
            <a:extLst>
              <a:ext uri="{FF2B5EF4-FFF2-40B4-BE49-F238E27FC236}">
                <a16:creationId xmlns:a16="http://schemas.microsoft.com/office/drawing/2014/main" xmlns="" id="{D6B1A236-88FB-2648-9585-D188434B035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557"/>
            <a:ext cx="1346199" cy="1528872"/>
          </a:xfrm>
          <a:prstGeom prst="rect">
            <a:avLst/>
          </a:prstGeom>
        </p:spPr>
      </p:pic>
      <p:sp>
        <p:nvSpPr>
          <p:cNvPr id="13" name="Freeform: Shape 33">
            <a:extLst>
              <a:ext uri="{FF2B5EF4-FFF2-40B4-BE49-F238E27FC236}">
                <a16:creationId xmlns:a16="http://schemas.microsoft.com/office/drawing/2014/main" xmlns="" id="{BA8AFC1C-7B4F-3C46-8D9C-3478FD18B6BF}"/>
              </a:ext>
            </a:extLst>
          </p:cNvPr>
          <p:cNvSpPr/>
          <p:nvPr userDrawn="1"/>
        </p:nvSpPr>
        <p:spPr>
          <a:xfrm>
            <a:off x="278789" y="110768"/>
            <a:ext cx="4274856" cy="4576566"/>
          </a:xfrm>
          <a:custGeom>
            <a:avLst/>
            <a:gdLst>
              <a:gd name="connsiteX0" fmla="*/ 1244674 w 4274856"/>
              <a:gd name="connsiteY0" fmla="*/ 0 h 4576566"/>
              <a:gd name="connsiteX1" fmla="*/ 4274856 w 4274856"/>
              <a:gd name="connsiteY1" fmla="*/ 0 h 4576566"/>
              <a:gd name="connsiteX2" fmla="*/ 4274856 w 4274856"/>
              <a:gd name="connsiteY2" fmla="*/ 4576566 h 4576566"/>
              <a:gd name="connsiteX3" fmla="*/ 0 w 4274856"/>
              <a:gd name="connsiteY3" fmla="*/ 4576566 h 4576566"/>
              <a:gd name="connsiteX4" fmla="*/ 0 w 4274856"/>
              <a:gd name="connsiteY4" fmla="*/ 1244675 h 457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856" h="4576566">
                <a:moveTo>
                  <a:pt x="1244674" y="0"/>
                </a:moveTo>
                <a:lnTo>
                  <a:pt x="4274856" y="0"/>
                </a:lnTo>
                <a:lnTo>
                  <a:pt x="4274856" y="4576566"/>
                </a:lnTo>
                <a:lnTo>
                  <a:pt x="0" y="4576566"/>
                </a:lnTo>
                <a:lnTo>
                  <a:pt x="0" y="124467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8" name="Picture Placeholder 9">
            <a:extLst>
              <a:ext uri="{FF2B5EF4-FFF2-40B4-BE49-F238E27FC236}">
                <a16:creationId xmlns:a16="http://schemas.microsoft.com/office/drawing/2014/main" xmlns="" id="{600B3A6A-9F71-4745-B6CC-C2B30FA2C616}"/>
              </a:ext>
            </a:extLst>
          </p:cNvPr>
          <p:cNvSpPr>
            <a:spLocks noGrp="1"/>
          </p:cNvSpPr>
          <p:nvPr>
            <p:ph type="pic" sz="quarter" idx="10" hasCustomPrompt="1"/>
          </p:nvPr>
        </p:nvSpPr>
        <p:spPr>
          <a:xfrm>
            <a:off x="3985110" y="0"/>
            <a:ext cx="8206891" cy="6857999"/>
          </a:xfrm>
          <a:custGeom>
            <a:avLst/>
            <a:gdLst>
              <a:gd name="connsiteX0" fmla="*/ 6857994 w 8206891"/>
              <a:gd name="connsiteY0" fmla="*/ 0 h 6857999"/>
              <a:gd name="connsiteX1" fmla="*/ 8206891 w 8206891"/>
              <a:gd name="connsiteY1" fmla="*/ 0 h 6857999"/>
              <a:gd name="connsiteX2" fmla="*/ 8206891 w 8206891"/>
              <a:gd name="connsiteY2" fmla="*/ 6857999 h 6857999"/>
              <a:gd name="connsiteX3" fmla="*/ 0 w 820689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06891" h="6857999">
                <a:moveTo>
                  <a:pt x="6857994" y="0"/>
                </a:moveTo>
                <a:lnTo>
                  <a:pt x="8206891" y="0"/>
                </a:lnTo>
                <a:lnTo>
                  <a:pt x="8206891" y="6857999"/>
                </a:lnTo>
                <a:lnTo>
                  <a:pt x="0" y="6857999"/>
                </a:lnTo>
                <a:close/>
              </a:path>
            </a:pathLst>
          </a:custGeom>
        </p:spPr>
        <p:txBody>
          <a:bodyPr wrap="square" rIns="792000" anchor="ctr">
            <a:noAutofit/>
          </a:bodyPr>
          <a:lstStyle>
            <a:lvl1pPr algn="r">
              <a:defRPr>
                <a:solidFill>
                  <a:schemeClr val="tx2"/>
                </a:solidFill>
              </a:defRPr>
            </a:lvl1pPr>
          </a:lstStyle>
          <a:p>
            <a:r>
              <a:rPr lang="en-US" dirty="0"/>
              <a:t>Click icon to insert image</a:t>
            </a:r>
          </a:p>
        </p:txBody>
      </p:sp>
      <p:sp>
        <p:nvSpPr>
          <p:cNvPr id="19" name="Title 8">
            <a:extLst>
              <a:ext uri="{FF2B5EF4-FFF2-40B4-BE49-F238E27FC236}">
                <a16:creationId xmlns:a16="http://schemas.microsoft.com/office/drawing/2014/main" xmlns="" id="{76DEB59E-BB56-4A7F-AFD3-3C9123F42F95}"/>
              </a:ext>
            </a:extLst>
          </p:cNvPr>
          <p:cNvSpPr>
            <a:spLocks noGrp="1"/>
          </p:cNvSpPr>
          <p:nvPr>
            <p:ph type="title" hasCustomPrompt="1"/>
          </p:nvPr>
        </p:nvSpPr>
        <p:spPr>
          <a:xfrm>
            <a:off x="469900" y="365125"/>
            <a:ext cx="6540500" cy="1325563"/>
          </a:xfrm>
        </p:spPr>
        <p:txBody>
          <a:bodyPr/>
          <a:lstStyle>
            <a:lvl1pPr>
              <a:defRPr/>
            </a:lvl1pPr>
          </a:lstStyle>
          <a:p>
            <a:r>
              <a:rPr lang="en-US" dirty="0"/>
              <a:t>Enter title here</a:t>
            </a:r>
            <a:endParaRPr lang="en-GB" dirty="0"/>
          </a:p>
        </p:txBody>
      </p:sp>
      <p:sp>
        <p:nvSpPr>
          <p:cNvPr id="20" name="Text Placeholder 11">
            <a:extLst>
              <a:ext uri="{FF2B5EF4-FFF2-40B4-BE49-F238E27FC236}">
                <a16:creationId xmlns:a16="http://schemas.microsoft.com/office/drawing/2014/main" xmlns="" id="{D9CA2EE6-2B74-4628-A99C-EC3134C28F2E}"/>
              </a:ext>
            </a:extLst>
          </p:cNvPr>
          <p:cNvSpPr>
            <a:spLocks noGrp="1"/>
          </p:cNvSpPr>
          <p:nvPr>
            <p:ph type="body" sz="quarter" idx="13" hasCustomPrompt="1"/>
          </p:nvPr>
        </p:nvSpPr>
        <p:spPr>
          <a:xfrm>
            <a:off x="469900" y="1825625"/>
            <a:ext cx="6540500" cy="17822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Text Placeholder 63">
            <a:extLst>
              <a:ext uri="{FF2B5EF4-FFF2-40B4-BE49-F238E27FC236}">
                <a16:creationId xmlns:a16="http://schemas.microsoft.com/office/drawing/2014/main" xmlns="" id="{285E6287-DB48-4BD2-BAE1-A9D7D5CC8ECC}"/>
              </a:ext>
            </a:extLst>
          </p:cNvPr>
          <p:cNvSpPr>
            <a:spLocks noGrp="1"/>
          </p:cNvSpPr>
          <p:nvPr>
            <p:ph type="body" sz="quarter" idx="34" hasCustomPrompt="1"/>
          </p:nvPr>
        </p:nvSpPr>
        <p:spPr>
          <a:xfrm>
            <a:off x="11478987" y="6036217"/>
            <a:ext cx="275184" cy="503987"/>
          </a:xfrm>
          <a:blipFill dpi="0" rotWithShape="1">
            <a:blip r:embed="rId4" cstate="screen">
              <a:extLst>
                <a:ext uri="{28A0092B-C50C-407E-A947-70E740481C1C}">
                  <a14:useLocalDpi xmlns:a14="http://schemas.microsoft.com/office/drawing/2010/main"/>
                </a:ext>
              </a:extLst>
            </a:blip>
            <a:srcRect/>
            <a:stretch>
              <a:fillRect/>
            </a:stretch>
          </a:blipFill>
        </p:spPr>
        <p:txBody>
          <a:bodyPr/>
          <a:lstStyle/>
          <a:p>
            <a:pPr lvl="0"/>
            <a:r>
              <a:rPr lang="en-GB" dirty="0"/>
              <a:t> </a:t>
            </a:r>
          </a:p>
        </p:txBody>
      </p:sp>
      <p:sp>
        <p:nvSpPr>
          <p:cNvPr id="22" name="Text Placeholder 10">
            <a:extLst>
              <a:ext uri="{FF2B5EF4-FFF2-40B4-BE49-F238E27FC236}">
                <a16:creationId xmlns:a16="http://schemas.microsoft.com/office/drawing/2014/main" xmlns="" id="{7CC5D449-2551-4B3F-82B1-9618C88AAC41}"/>
              </a:ext>
            </a:extLst>
          </p:cNvPr>
          <p:cNvSpPr>
            <a:spLocks noGrp="1"/>
          </p:cNvSpPr>
          <p:nvPr>
            <p:ph type="body" sz="quarter" idx="40" hasCustomPrompt="1"/>
          </p:nvPr>
        </p:nvSpPr>
        <p:spPr>
          <a:xfrm>
            <a:off x="469900" y="3713025"/>
            <a:ext cx="5170760" cy="1375807"/>
          </a:xfrm>
        </p:spPr>
        <p:txBody>
          <a:bodyPr/>
          <a:lstStyle>
            <a:lvl1pPr>
              <a:defRPr sz="1400">
                <a:solidFill>
                  <a:schemeClr val="tx1"/>
                </a:solidFill>
                <a:latin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cs typeface="Calibri Light" panose="020F0302020204030204" pitchFamily="34" charset="0"/>
              </a:defRPr>
            </a:lvl2pPr>
            <a:lvl3pPr>
              <a:defRPr sz="1200">
                <a:solidFill>
                  <a:schemeClr val="tx1"/>
                </a:solidFill>
                <a:latin typeface="Calibri Light" panose="020F0302020204030204" pitchFamily="34" charset="0"/>
                <a:cs typeface="Calibri Light" panose="020F0302020204030204" pitchFamily="34" charset="0"/>
              </a:defRPr>
            </a:lvl3pPr>
            <a:lvl4pPr>
              <a:defRPr sz="1100">
                <a:solidFill>
                  <a:schemeClr val="tx1"/>
                </a:solidFill>
                <a:latin typeface="Calibri Light" panose="020F0302020204030204" pitchFamily="34" charset="0"/>
                <a:cs typeface="Calibri Light" panose="020F0302020204030204" pitchFamily="34" charset="0"/>
              </a:defRPr>
            </a:lvl4pPr>
            <a:lvl5pPr>
              <a:defRPr sz="1100">
                <a:solidFill>
                  <a:schemeClr val="tx1"/>
                </a:solidFill>
                <a:latin typeface="Calibri Light" panose="020F0302020204030204" pitchFamily="34" charset="0"/>
                <a:cs typeface="Calibri Light" panose="020F0302020204030204" pitchFamily="34"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a:extLst>
              <a:ext uri="{FF2B5EF4-FFF2-40B4-BE49-F238E27FC236}">
                <a16:creationId xmlns:a16="http://schemas.microsoft.com/office/drawing/2014/main" xmlns="" id="{DD404615-6CA6-4B7B-B721-D3E7DC4E42D8}"/>
              </a:ext>
            </a:extLst>
          </p:cNvPr>
          <p:cNvSpPr>
            <a:spLocks noGrp="1"/>
          </p:cNvSpPr>
          <p:nvPr>
            <p:ph type="ftr" sz="quarter" idx="42"/>
          </p:nvPr>
        </p:nvSpPr>
        <p:spPr>
          <a:xfrm>
            <a:off x="943670" y="6108528"/>
            <a:ext cx="7219950" cy="365125"/>
          </a:xfrm>
        </p:spPr>
        <p:txBody>
          <a:bodyPr/>
          <a:lstStyle/>
          <a:p>
            <a:endParaRPr lang="en-GB" dirty="0"/>
          </a:p>
        </p:txBody>
      </p:sp>
      <p:sp>
        <p:nvSpPr>
          <p:cNvPr id="24" name="Slide Number Placeholder 4">
            <a:extLst>
              <a:ext uri="{FF2B5EF4-FFF2-40B4-BE49-F238E27FC236}">
                <a16:creationId xmlns:a16="http://schemas.microsoft.com/office/drawing/2014/main" xmlns="" id="{F398756B-560B-4E63-96C0-8E681E121024}"/>
              </a:ext>
            </a:extLst>
          </p:cNvPr>
          <p:cNvSpPr>
            <a:spLocks noGrp="1"/>
          </p:cNvSpPr>
          <p:nvPr>
            <p:ph type="sldNum" sz="quarter" idx="43"/>
          </p:nvPr>
        </p:nvSpPr>
        <p:spPr>
          <a:xfrm>
            <a:off x="588860" y="6109073"/>
            <a:ext cx="354810" cy="365125"/>
          </a:xfrm>
        </p:spPr>
        <p:txBody>
          <a:bodyPr/>
          <a:lstStyle/>
          <a:p>
            <a:fld id="{8EBA40CB-9C29-420E-935B-82B45E243808}" type="slidenum">
              <a:rPr lang="en-GB" smtClean="0"/>
              <a:pPr/>
              <a:t>‹#›</a:t>
            </a:fld>
            <a:endParaRPr lang="en-GB" dirty="0"/>
          </a:p>
        </p:txBody>
      </p:sp>
    </p:spTree>
    <p:custDataLst>
      <p:tags r:id="rId1"/>
    </p:custDataLst>
    <p:extLst>
      <p:ext uri="{BB962C8B-B14F-4D97-AF65-F5344CB8AC3E}">
        <p14:creationId xmlns:p14="http://schemas.microsoft.com/office/powerpoint/2010/main" val="356187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30.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5F919DF-9102-4DE5-9DCC-4ADE11AF4DDF}"/>
              </a:ext>
            </a:extLst>
          </p:cNvPr>
          <p:cNvSpPr>
            <a:spLocks noGrp="1"/>
          </p:cNvSpPr>
          <p:nvPr>
            <p:ph type="title"/>
          </p:nvPr>
        </p:nvSpPr>
        <p:spPr>
          <a:xfrm>
            <a:off x="471484" y="365125"/>
            <a:ext cx="10882316" cy="1325563"/>
          </a:xfrm>
          <a:prstGeom prst="rect">
            <a:avLst/>
          </a:prstGeom>
        </p:spPr>
        <p:txBody>
          <a:bodyPr vert="horz" lIns="91440" tIns="45720" rIns="91440" bIns="45720" rtlCol="0" anchor="b">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xmlns="" id="{75F6C962-BB04-4CEB-8F0B-178FF2886E5B}"/>
              </a:ext>
            </a:extLst>
          </p:cNvPr>
          <p:cNvSpPr>
            <a:spLocks noGrp="1"/>
          </p:cNvSpPr>
          <p:nvPr>
            <p:ph type="body" idx="1"/>
          </p:nvPr>
        </p:nvSpPr>
        <p:spPr>
          <a:xfrm>
            <a:off x="471484" y="1860129"/>
            <a:ext cx="7681916" cy="350166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xmlns="" id="{3CDD14D8-D624-43C2-9F2B-DE7D582DA006}"/>
              </a:ext>
            </a:extLst>
          </p:cNvPr>
          <p:cNvSpPr>
            <a:spLocks noGrp="1"/>
          </p:cNvSpPr>
          <p:nvPr>
            <p:ph type="dt" sz="half" idx="2"/>
          </p:nvPr>
        </p:nvSpPr>
        <p:spPr>
          <a:xfrm>
            <a:off x="933450" y="5552596"/>
            <a:ext cx="3109916" cy="365125"/>
          </a:xfrm>
          <a:prstGeom prst="rect">
            <a:avLst/>
          </a:prstGeom>
        </p:spPr>
        <p:txBody>
          <a:bodyPr vert="horz" lIns="91440" tIns="45720" rIns="91440" bIns="45720" rtlCol="0" anchor="ctr">
            <a:noAutofit/>
          </a:bodyPr>
          <a:lstStyle>
            <a:lvl1pPr algn="l">
              <a:lnSpc>
                <a:spcPct val="90000"/>
              </a:lnSpc>
              <a:spcBef>
                <a:spcPts val="0"/>
              </a:spcBef>
              <a:spcAft>
                <a:spcPts val="600"/>
              </a:spcAft>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xmlns="" id="{07899159-0DED-4954-A8C9-E096013831A6}"/>
              </a:ext>
            </a:extLst>
          </p:cNvPr>
          <p:cNvSpPr>
            <a:spLocks noGrp="1"/>
          </p:cNvSpPr>
          <p:nvPr>
            <p:ph type="ftr" sz="quarter" idx="3"/>
          </p:nvPr>
        </p:nvSpPr>
        <p:spPr>
          <a:xfrm>
            <a:off x="943670" y="6108528"/>
            <a:ext cx="7219950" cy="365125"/>
          </a:xfrm>
          <a:prstGeom prst="rect">
            <a:avLst/>
          </a:prstGeom>
        </p:spPr>
        <p:txBody>
          <a:bodyPr vert="horz" lIns="0" tIns="45720" rIns="0" bIns="45720" rtlCol="0" anchor="ctr">
            <a:noAutofit/>
          </a:bodyPr>
          <a:lstStyle>
            <a:lvl1pPr algn="l">
              <a:lnSpc>
                <a:spcPct val="90000"/>
              </a:lnSpc>
              <a:spcBef>
                <a:spcPts val="0"/>
              </a:spcBef>
              <a:spcAft>
                <a:spcPts val="600"/>
              </a:spcAft>
              <a:defRPr sz="1200">
                <a:solidFill>
                  <a:schemeClr val="bg1">
                    <a:lumMod val="65000"/>
                  </a:schemeClr>
                </a:solidFill>
              </a:defRPr>
            </a:lvl1pPr>
          </a:lstStyle>
          <a:p>
            <a:endParaRPr lang="en-GB" dirty="0"/>
          </a:p>
        </p:txBody>
      </p:sp>
      <p:sp>
        <p:nvSpPr>
          <p:cNvPr id="6" name="Slide Number Placeholder 5">
            <a:extLst>
              <a:ext uri="{FF2B5EF4-FFF2-40B4-BE49-F238E27FC236}">
                <a16:creationId xmlns:a16="http://schemas.microsoft.com/office/drawing/2014/main" xmlns="" id="{DCAF6DD8-524F-4E4C-9DE5-1A9AFD0BE665}"/>
              </a:ext>
            </a:extLst>
          </p:cNvPr>
          <p:cNvSpPr>
            <a:spLocks noGrp="1"/>
          </p:cNvSpPr>
          <p:nvPr>
            <p:ph type="sldNum" sz="quarter" idx="4"/>
          </p:nvPr>
        </p:nvSpPr>
        <p:spPr>
          <a:xfrm>
            <a:off x="588860" y="6109073"/>
            <a:ext cx="354810" cy="365125"/>
          </a:xfrm>
          <a:prstGeom prst="rect">
            <a:avLst/>
          </a:prstGeom>
        </p:spPr>
        <p:txBody>
          <a:bodyPr vert="horz" lIns="0" tIns="45720" rIns="0" bIns="45720" rtlCol="0" anchor="ctr">
            <a:noAutofit/>
          </a:bodyPr>
          <a:lstStyle>
            <a:lvl1pPr algn="l">
              <a:lnSpc>
                <a:spcPct val="90000"/>
              </a:lnSpc>
              <a:spcBef>
                <a:spcPts val="0"/>
              </a:spcBef>
              <a:spcAft>
                <a:spcPts val="600"/>
              </a:spcAft>
              <a:defRPr sz="1200">
                <a:solidFill>
                  <a:schemeClr val="accent1"/>
                </a:solidFill>
              </a:defRPr>
            </a:lvl1pPr>
          </a:lstStyle>
          <a:p>
            <a:fld id="{8EBA40CB-9C29-420E-935B-82B45E243808}" type="slidenum">
              <a:rPr lang="en-GB" smtClean="0"/>
              <a:pPr/>
              <a:t>‹#›</a:t>
            </a:fld>
            <a:endParaRPr lang="en-GB" dirty="0"/>
          </a:p>
        </p:txBody>
      </p:sp>
    </p:spTree>
    <p:custDataLst>
      <p:tags r:id="rId31"/>
    </p:custDataLst>
    <p:extLst>
      <p:ext uri="{BB962C8B-B14F-4D97-AF65-F5344CB8AC3E}">
        <p14:creationId xmlns:p14="http://schemas.microsoft.com/office/powerpoint/2010/main" val="3218370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6" r:id="rId19"/>
    <p:sldLayoutId id="2147483679" r:id="rId20"/>
    <p:sldLayoutId id="2147483680" r:id="rId21"/>
    <p:sldLayoutId id="2147483681" r:id="rId22"/>
    <p:sldLayoutId id="2147483682" r:id="rId23"/>
    <p:sldLayoutId id="2147483683" r:id="rId24"/>
    <p:sldLayoutId id="2147483684" r:id="rId25"/>
    <p:sldLayoutId id="2147483685"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ts val="0"/>
        </a:spcBef>
        <a:spcAft>
          <a:spcPts val="600"/>
        </a:spcAft>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5F919DF-9102-4DE5-9DCC-4ADE11AF4DDF}"/>
              </a:ext>
            </a:extLst>
          </p:cNvPr>
          <p:cNvSpPr>
            <a:spLocks noGrp="1"/>
          </p:cNvSpPr>
          <p:nvPr>
            <p:ph type="title"/>
          </p:nvPr>
        </p:nvSpPr>
        <p:spPr>
          <a:xfrm>
            <a:off x="471484" y="365125"/>
            <a:ext cx="10882316" cy="1325563"/>
          </a:xfrm>
          <a:prstGeom prst="rect">
            <a:avLst/>
          </a:prstGeom>
        </p:spPr>
        <p:txBody>
          <a:bodyPr vert="horz" lIns="91440" tIns="45720" rIns="91440" bIns="45720" rtlCol="0" anchor="b">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xmlns="" id="{75F6C962-BB04-4CEB-8F0B-178FF2886E5B}"/>
              </a:ext>
            </a:extLst>
          </p:cNvPr>
          <p:cNvSpPr>
            <a:spLocks noGrp="1"/>
          </p:cNvSpPr>
          <p:nvPr>
            <p:ph type="body" idx="1"/>
          </p:nvPr>
        </p:nvSpPr>
        <p:spPr>
          <a:xfrm>
            <a:off x="471484" y="1860129"/>
            <a:ext cx="7681916" cy="350166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xmlns="" id="{3CDD14D8-D624-43C2-9F2B-DE7D582DA006}"/>
              </a:ext>
            </a:extLst>
          </p:cNvPr>
          <p:cNvSpPr>
            <a:spLocks noGrp="1"/>
          </p:cNvSpPr>
          <p:nvPr>
            <p:ph type="dt" sz="half" idx="2"/>
          </p:nvPr>
        </p:nvSpPr>
        <p:spPr>
          <a:xfrm>
            <a:off x="933450" y="5552596"/>
            <a:ext cx="3109916" cy="365125"/>
          </a:xfrm>
          <a:prstGeom prst="rect">
            <a:avLst/>
          </a:prstGeom>
        </p:spPr>
        <p:txBody>
          <a:bodyPr vert="horz" lIns="91440" tIns="45720" rIns="91440" bIns="45720" rtlCol="0" anchor="ctr">
            <a:noAutofit/>
          </a:bodyPr>
          <a:lstStyle>
            <a:lvl1pPr algn="l">
              <a:lnSpc>
                <a:spcPct val="90000"/>
              </a:lnSpc>
              <a:spcBef>
                <a:spcPts val="0"/>
              </a:spcBef>
              <a:spcAft>
                <a:spcPts val="600"/>
              </a:spcAft>
              <a:defRPr sz="1200">
                <a:solidFill>
                  <a:schemeClr val="tx1">
                    <a:tint val="75000"/>
                  </a:schemeClr>
                </a:solidFill>
              </a:defRPr>
            </a:lvl1pPr>
          </a:lstStyle>
          <a:p>
            <a:endParaRPr lang="en-GB" dirty="0">
              <a:solidFill>
                <a:srgbClr val="000000">
                  <a:tint val="75000"/>
                </a:srgbClr>
              </a:solidFill>
            </a:endParaRPr>
          </a:p>
        </p:txBody>
      </p:sp>
      <p:sp>
        <p:nvSpPr>
          <p:cNvPr id="5" name="Footer Placeholder 4">
            <a:extLst>
              <a:ext uri="{FF2B5EF4-FFF2-40B4-BE49-F238E27FC236}">
                <a16:creationId xmlns:a16="http://schemas.microsoft.com/office/drawing/2014/main" xmlns="" id="{07899159-0DED-4954-A8C9-E096013831A6}"/>
              </a:ext>
            </a:extLst>
          </p:cNvPr>
          <p:cNvSpPr>
            <a:spLocks noGrp="1"/>
          </p:cNvSpPr>
          <p:nvPr>
            <p:ph type="ftr" sz="quarter" idx="3"/>
          </p:nvPr>
        </p:nvSpPr>
        <p:spPr>
          <a:xfrm>
            <a:off x="943670" y="6108528"/>
            <a:ext cx="7219950" cy="365125"/>
          </a:xfrm>
          <a:prstGeom prst="rect">
            <a:avLst/>
          </a:prstGeom>
        </p:spPr>
        <p:txBody>
          <a:bodyPr vert="horz" lIns="0" tIns="45720" rIns="0" bIns="45720" rtlCol="0" anchor="ctr">
            <a:noAutofit/>
          </a:bodyPr>
          <a:lstStyle>
            <a:lvl1pPr algn="l">
              <a:lnSpc>
                <a:spcPct val="90000"/>
              </a:lnSpc>
              <a:spcBef>
                <a:spcPts val="0"/>
              </a:spcBef>
              <a:spcAft>
                <a:spcPts val="600"/>
              </a:spcAft>
              <a:defRPr sz="1200">
                <a:solidFill>
                  <a:schemeClr val="bg1">
                    <a:lumMod val="65000"/>
                  </a:schemeClr>
                </a:solidFill>
              </a:defRPr>
            </a:lvl1pPr>
          </a:lstStyle>
          <a:p>
            <a:endParaRPr lang="en-GB" dirty="0">
              <a:solidFill>
                <a:srgbClr val="FFFFFF">
                  <a:lumMod val="65000"/>
                </a:srgbClr>
              </a:solidFill>
            </a:endParaRPr>
          </a:p>
        </p:txBody>
      </p:sp>
      <p:sp>
        <p:nvSpPr>
          <p:cNvPr id="6" name="Slide Number Placeholder 5">
            <a:extLst>
              <a:ext uri="{FF2B5EF4-FFF2-40B4-BE49-F238E27FC236}">
                <a16:creationId xmlns:a16="http://schemas.microsoft.com/office/drawing/2014/main" xmlns="" id="{DCAF6DD8-524F-4E4C-9DE5-1A9AFD0BE665}"/>
              </a:ext>
            </a:extLst>
          </p:cNvPr>
          <p:cNvSpPr>
            <a:spLocks noGrp="1"/>
          </p:cNvSpPr>
          <p:nvPr>
            <p:ph type="sldNum" sz="quarter" idx="4"/>
          </p:nvPr>
        </p:nvSpPr>
        <p:spPr>
          <a:xfrm>
            <a:off x="588860" y="6109073"/>
            <a:ext cx="354810" cy="365125"/>
          </a:xfrm>
          <a:prstGeom prst="rect">
            <a:avLst/>
          </a:prstGeom>
        </p:spPr>
        <p:txBody>
          <a:bodyPr vert="horz" lIns="0" tIns="45720" rIns="0" bIns="45720" rtlCol="0" anchor="ctr">
            <a:noAutofit/>
          </a:bodyPr>
          <a:lstStyle>
            <a:lvl1pPr algn="l">
              <a:lnSpc>
                <a:spcPct val="90000"/>
              </a:lnSpc>
              <a:spcBef>
                <a:spcPts val="0"/>
              </a:spcBef>
              <a:spcAft>
                <a:spcPts val="600"/>
              </a:spcAft>
              <a:defRPr sz="1200">
                <a:solidFill>
                  <a:schemeClr val="accent1"/>
                </a:solidFill>
              </a:defRPr>
            </a:lvl1pPr>
          </a:lstStyle>
          <a:p>
            <a:fld id="{8EBA40CB-9C29-420E-935B-82B45E243808}" type="slidenum">
              <a:rPr lang="en-GB" smtClean="0">
                <a:solidFill>
                  <a:srgbClr val="00005C"/>
                </a:solidFill>
              </a:rPr>
              <a:pPr/>
              <a:t>‹#›</a:t>
            </a:fld>
            <a:endParaRPr lang="en-GB" dirty="0">
              <a:solidFill>
                <a:srgbClr val="00005C"/>
              </a:solidFill>
            </a:endParaRPr>
          </a:p>
        </p:txBody>
      </p:sp>
    </p:spTree>
    <p:custDataLst>
      <p:tags r:id="rId23"/>
    </p:custDataLst>
    <p:extLst>
      <p:ext uri="{BB962C8B-B14F-4D97-AF65-F5344CB8AC3E}">
        <p14:creationId xmlns:p14="http://schemas.microsoft.com/office/powerpoint/2010/main" val="281946701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ts val="0"/>
        </a:spcBef>
        <a:spcAft>
          <a:spcPts val="600"/>
        </a:spcAft>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3.jpe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122.png"/><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122.png"/><Relationship Id="rId4" Type="http://schemas.openxmlformats.org/officeDocument/2006/relationships/image" Target="../media/image124.png"/></Relationships>
</file>

<file path=ppt/slides/_rels/slide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127.png"/><Relationship Id="rId4" Type="http://schemas.openxmlformats.org/officeDocument/2006/relationships/image" Target="../media/image1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129.png"/><Relationship Id="rId4" Type="http://schemas.openxmlformats.org/officeDocument/2006/relationships/image" Target="../media/image1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135.png"/><Relationship Id="rId4" Type="http://schemas.openxmlformats.org/officeDocument/2006/relationships/image" Target="../media/image134.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134.png"/><Relationship Id="rId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140.png"/><Relationship Id="rId5" Type="http://schemas.openxmlformats.org/officeDocument/2006/relationships/image" Target="../media/image139.jpe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6.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117.png"/></Relationships>
</file>

<file path=ppt/slides/_rels/slide27.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9.png"/></Relationships>
</file>

<file path=ppt/slides/_rels/slide3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jpe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59.jpeg"/><Relationship Id="rId7"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63.jpeg"/><Relationship Id="rId7"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173.png"/><Relationship Id="rId11" Type="http://schemas.microsoft.com/office/2007/relationships/hdphoto" Target="../media/hdphoto3.wdp"/><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171.png"/><Relationship Id="rId9" Type="http://schemas.openxmlformats.org/officeDocument/2006/relationships/image" Target="../media/image176.png"/></Relationships>
</file>

<file path=ppt/slides/_rels/slide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3.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3" Type="http://schemas.openxmlformats.org/officeDocument/2006/relationships/image" Target="../media/image63.jpeg"/><Relationship Id="rId18" Type="http://schemas.openxmlformats.org/officeDocument/2006/relationships/image" Target="../media/image68.png"/><Relationship Id="rId26" Type="http://schemas.microsoft.com/office/2007/relationships/hdphoto" Target="../media/hdphoto1.wdp"/><Relationship Id="rId39" Type="http://schemas.openxmlformats.org/officeDocument/2006/relationships/image" Target="../media/image87.png"/><Relationship Id="rId21" Type="http://schemas.openxmlformats.org/officeDocument/2006/relationships/image" Target="../media/image71.jpeg"/><Relationship Id="rId34" Type="http://schemas.openxmlformats.org/officeDocument/2006/relationships/image" Target="../media/image82.jpe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1.png"/><Relationship Id="rId38" Type="http://schemas.openxmlformats.org/officeDocument/2006/relationships/image" Target="../media/image86.pn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8.png"/><Relationship Id="rId1" Type="http://schemas.openxmlformats.org/officeDocument/2006/relationships/slideLayout" Target="../slideLayouts/slideLayout19.xml"/><Relationship Id="rId6" Type="http://schemas.openxmlformats.org/officeDocument/2006/relationships/image" Target="../media/image56.png"/><Relationship Id="rId11" Type="http://schemas.openxmlformats.org/officeDocument/2006/relationships/image" Target="../media/image61.jpeg"/><Relationship Id="rId24" Type="http://schemas.openxmlformats.org/officeDocument/2006/relationships/image" Target="../media/image74.png"/><Relationship Id="rId32" Type="http://schemas.openxmlformats.org/officeDocument/2006/relationships/image" Target="../media/image80.png"/><Relationship Id="rId37" Type="http://schemas.openxmlformats.org/officeDocument/2006/relationships/image" Target="../media/image85.png"/><Relationship Id="rId5" Type="http://schemas.openxmlformats.org/officeDocument/2006/relationships/image" Target="../media/image43.jpeg"/><Relationship Id="rId15" Type="http://schemas.openxmlformats.org/officeDocument/2006/relationships/image" Target="../media/image65.jpeg"/><Relationship Id="rId23" Type="http://schemas.openxmlformats.org/officeDocument/2006/relationships/image" Target="../media/image73.png"/><Relationship Id="rId28" Type="http://schemas.openxmlformats.org/officeDocument/2006/relationships/image" Target="../media/image77.png"/><Relationship Id="rId36" Type="http://schemas.openxmlformats.org/officeDocument/2006/relationships/image" Target="../media/image84.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79.pn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6.png"/><Relationship Id="rId30" Type="http://schemas.openxmlformats.org/officeDocument/2006/relationships/hyperlink" Target="https://www.google.com/url?sa=i&amp;rct=j&amp;q=&amp;esrc=s&amp;source=images&amp;cd=&amp;cad=rja&amp;uact=8&amp;ved=2ahUKEwiJqqSNj5PaAhWHPN8KHdzZCTAQjRx6BAgAEAU&amp;url=https://www.wthr.com/article/volkswagen-announces-layoffs-as-part-of-larger-restructuring&amp;psig=AOvVaw1ryLeS_i5xJ4DIOG0jvVdU&amp;ust=1522467366970767" TargetMode="External"/><Relationship Id="rId35" Type="http://schemas.openxmlformats.org/officeDocument/2006/relationships/image" Target="../media/image83.jpeg"/><Relationship Id="rId8" Type="http://schemas.openxmlformats.org/officeDocument/2006/relationships/image" Target="../media/image58.png"/><Relationship Id="rId3" Type="http://schemas.openxmlformats.org/officeDocument/2006/relationships/image" Target="../media/image42.jpeg"/></Relationships>
</file>

<file path=ppt/slides/_rels/slide50.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2.png"/><Relationship Id="rId18" Type="http://schemas.openxmlformats.org/officeDocument/2006/relationships/image" Target="../media/image197.jpe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5" Type="http://schemas.microsoft.com/office/2007/relationships/hdphoto" Target="../media/hdphoto4.wdp"/><Relationship Id="rId2" Type="http://schemas.openxmlformats.org/officeDocument/2006/relationships/notesSlide" Target="../notesSlides/notesSlide44.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32.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3.png"/><Relationship Id="rId5" Type="http://schemas.openxmlformats.org/officeDocument/2006/relationships/image" Target="../media/image184.png"/><Relationship Id="rId15" Type="http://schemas.openxmlformats.org/officeDocument/2006/relationships/image" Target="../media/image194.png"/><Relationship Id="rId23" Type="http://schemas.openxmlformats.org/officeDocument/2006/relationships/image" Target="../media/image202.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jpeg"/><Relationship Id="rId14" Type="http://schemas.openxmlformats.org/officeDocument/2006/relationships/image" Target="../media/image193.png"/><Relationship Id="rId22" Type="http://schemas.openxmlformats.org/officeDocument/2006/relationships/image" Target="../media/image201.png"/></Relationships>
</file>

<file path=ppt/slides/_rels/slide5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212.jpeg"/><Relationship Id="rId13" Type="http://schemas.openxmlformats.org/officeDocument/2006/relationships/image" Target="../media/image217.png"/><Relationship Id="rId18" Type="http://schemas.openxmlformats.org/officeDocument/2006/relationships/image" Target="../media/image222.png"/><Relationship Id="rId26" Type="http://schemas.openxmlformats.org/officeDocument/2006/relationships/image" Target="../media/image230.png"/><Relationship Id="rId3" Type="http://schemas.openxmlformats.org/officeDocument/2006/relationships/image" Target="../media/image208.png"/><Relationship Id="rId21" Type="http://schemas.openxmlformats.org/officeDocument/2006/relationships/image" Target="../media/image225.png"/><Relationship Id="rId7" Type="http://schemas.openxmlformats.org/officeDocument/2006/relationships/hyperlink" Target="http://images.google.com/imgres?imgurl=http://192.87.31.188/images/sybase_logo.gif&amp;imgrefurl=http://192.87.31.188/&amp;usg=__yeaSaTFYfpTC7Y3CSS50yII8cHU=&amp;h=97&amp;w=311&amp;sz=4&amp;hl=en&amp;start=4&amp;um=1&amp;itbs=1&amp;tbnid=uZnDEnBgdNF_OM:&amp;tbnh=36&amp;tbnw=117&amp;prev=/images?q=sybase+logo&amp;um=1&amp;hl=en&amp;sa=X&amp;tbs=isch:1" TargetMode="External"/><Relationship Id="rId12" Type="http://schemas.openxmlformats.org/officeDocument/2006/relationships/image" Target="../media/image216.tiff"/><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49.xml"/><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28.xml"/><Relationship Id="rId6" Type="http://schemas.openxmlformats.org/officeDocument/2006/relationships/image" Target="../media/image211.png"/><Relationship Id="rId11" Type="http://schemas.openxmlformats.org/officeDocument/2006/relationships/image" Target="../media/image215.jpeg"/><Relationship Id="rId24" Type="http://schemas.openxmlformats.org/officeDocument/2006/relationships/image" Target="../media/image228.png"/><Relationship Id="rId5" Type="http://schemas.openxmlformats.org/officeDocument/2006/relationships/image" Target="../media/image210.jpeg"/><Relationship Id="rId15" Type="http://schemas.openxmlformats.org/officeDocument/2006/relationships/image" Target="../media/image219.png"/><Relationship Id="rId23" Type="http://schemas.openxmlformats.org/officeDocument/2006/relationships/image" Target="../media/image227.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9.jpe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6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jpe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jpeg"/></Relationships>
</file>

<file path=ppt/slides/_rels/slide8.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gif"/></Relationships>
</file>

<file path=ppt/slides/_rels/slide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xmlns="" id="{F1126144-0158-40FF-A59A-CB190E4C61A6}"/>
              </a:ext>
            </a:extLst>
          </p:cNvPr>
          <p:cNvSpPr>
            <a:spLocks noGrp="1"/>
          </p:cNvSpPr>
          <p:nvPr>
            <p:ph type="body" sz="quarter" idx="15"/>
          </p:nvPr>
        </p:nvSpPr>
        <p:spPr/>
        <p:txBody>
          <a:bodyPr/>
          <a:lstStyle/>
          <a:p>
            <a:endParaRPr lang="en-US" dirty="0"/>
          </a:p>
        </p:txBody>
      </p:sp>
      <p:sp>
        <p:nvSpPr>
          <p:cNvPr id="9" name="Title 8">
            <a:extLst>
              <a:ext uri="{FF2B5EF4-FFF2-40B4-BE49-F238E27FC236}">
                <a16:creationId xmlns:a16="http://schemas.microsoft.com/office/drawing/2014/main" xmlns="" id="{5094FDBD-D78A-4062-8D31-5D8ABA856C9C}"/>
              </a:ext>
            </a:extLst>
          </p:cNvPr>
          <p:cNvSpPr>
            <a:spLocks noGrp="1"/>
          </p:cNvSpPr>
          <p:nvPr>
            <p:ph type="ctrTitle"/>
          </p:nvPr>
        </p:nvSpPr>
        <p:spPr>
          <a:xfrm>
            <a:off x="469900" y="2120568"/>
            <a:ext cx="4803140" cy="1020285"/>
          </a:xfrm>
        </p:spPr>
        <p:txBody>
          <a:bodyPr/>
          <a:lstStyle/>
          <a:p>
            <a:r>
              <a:rPr lang="en-US" dirty="0" err="1" smtClean="0"/>
              <a:t>DMExpress</a:t>
            </a:r>
            <a:endParaRPr lang="en-US" dirty="0"/>
          </a:p>
        </p:txBody>
      </p:sp>
      <p:sp>
        <p:nvSpPr>
          <p:cNvPr id="10" name="Text Placeholder 9">
            <a:extLst>
              <a:ext uri="{FF2B5EF4-FFF2-40B4-BE49-F238E27FC236}">
                <a16:creationId xmlns:a16="http://schemas.microsoft.com/office/drawing/2014/main" xmlns="" id="{C3AA2464-EF1F-40D2-857B-9D2FE357D1D6}"/>
              </a:ext>
            </a:extLst>
          </p:cNvPr>
          <p:cNvSpPr>
            <a:spLocks noGrp="1"/>
          </p:cNvSpPr>
          <p:nvPr>
            <p:ph type="body" sz="quarter" idx="11"/>
          </p:nvPr>
        </p:nvSpPr>
        <p:spPr/>
        <p:txBody>
          <a:bodyPr/>
          <a:lstStyle/>
          <a:p>
            <a:endParaRPr lang="en-US" dirty="0"/>
          </a:p>
        </p:txBody>
      </p:sp>
      <p:sp>
        <p:nvSpPr>
          <p:cNvPr id="11" name="Text Placeholder 10">
            <a:extLst>
              <a:ext uri="{FF2B5EF4-FFF2-40B4-BE49-F238E27FC236}">
                <a16:creationId xmlns:a16="http://schemas.microsoft.com/office/drawing/2014/main" xmlns="" id="{CED4E43A-A861-40F8-907C-F9F49F9D88EC}"/>
              </a:ext>
            </a:extLst>
          </p:cNvPr>
          <p:cNvSpPr>
            <a:spLocks noGrp="1"/>
          </p:cNvSpPr>
          <p:nvPr>
            <p:ph type="body" sz="quarter" idx="12"/>
          </p:nvPr>
        </p:nvSpPr>
        <p:spPr/>
        <p:txBody>
          <a:bodyPr/>
          <a:lstStyle/>
          <a:p>
            <a:r>
              <a:rPr lang="ko-KR" altLang="en-US" dirty="0" err="1" smtClean="0">
                <a:latin typeface="고도 B" panose="02000503000000020004" pitchFamily="2" charset="-127"/>
                <a:ea typeface="고도 B" panose="02000503000000020004" pitchFamily="2" charset="-127"/>
              </a:rPr>
              <a:t>한국비지네스써비스</a:t>
            </a:r>
            <a:r>
              <a:rPr lang="ko-KR" altLang="en-US" dirty="0" smtClean="0">
                <a:latin typeface="고도 B" panose="02000503000000020004" pitchFamily="2" charset="-127"/>
                <a:ea typeface="고도 B" panose="02000503000000020004" pitchFamily="2" charset="-127"/>
              </a:rPr>
              <a:t> </a:t>
            </a:r>
            <a:r>
              <a:rPr lang="en-US" altLang="ko-KR" dirty="0" err="1" smtClean="0">
                <a:latin typeface="고도 B" panose="02000503000000020004" pitchFamily="2" charset="-127"/>
                <a:ea typeface="고도 B" panose="02000503000000020004" pitchFamily="2" charset="-127"/>
              </a:rPr>
              <a:t>Syncsort</a:t>
            </a:r>
            <a:r>
              <a:rPr lang="en-US" altLang="ko-KR" dirty="0" smtClean="0">
                <a:latin typeface="고도 B" panose="02000503000000020004" pitchFamily="2" charset="-127"/>
                <a:ea typeface="고도 B" panose="02000503000000020004" pitchFamily="2" charset="-127"/>
              </a:rPr>
              <a:t> </a:t>
            </a:r>
            <a:r>
              <a:rPr lang="ko-KR" altLang="en-US" dirty="0" smtClean="0">
                <a:latin typeface="고도 B" panose="02000503000000020004" pitchFamily="2" charset="-127"/>
                <a:ea typeface="고도 B" panose="02000503000000020004" pitchFamily="2" charset="-127"/>
              </a:rPr>
              <a:t>팀</a:t>
            </a:r>
            <a:endParaRPr lang="en-US" dirty="0">
              <a:latin typeface="고도 B" panose="02000503000000020004" pitchFamily="2" charset="-127"/>
              <a:ea typeface="고도 B" panose="02000503000000020004" pitchFamily="2" charset="-127"/>
            </a:endParaRPr>
          </a:p>
        </p:txBody>
      </p:sp>
      <p:sp>
        <p:nvSpPr>
          <p:cNvPr id="12" name="Text Placeholder 11">
            <a:extLst>
              <a:ext uri="{FF2B5EF4-FFF2-40B4-BE49-F238E27FC236}">
                <a16:creationId xmlns:a16="http://schemas.microsoft.com/office/drawing/2014/main" xmlns="" id="{04746B52-BC0D-46A7-8FA7-231B4D1E8B81}"/>
              </a:ext>
            </a:extLst>
          </p:cNvPr>
          <p:cNvSpPr>
            <a:spLocks noGrp="1"/>
          </p:cNvSpPr>
          <p:nvPr>
            <p:ph type="body" sz="quarter" idx="13"/>
          </p:nvPr>
        </p:nvSpPr>
        <p:spPr/>
        <p:txBody>
          <a:bodyPr/>
          <a:lstStyle/>
          <a:p>
            <a:r>
              <a:rPr lang="en-US" dirty="0" smtClean="0"/>
              <a:t>July </a:t>
            </a:r>
            <a:r>
              <a:rPr lang="en-US" dirty="0"/>
              <a:t>2019</a:t>
            </a:r>
          </a:p>
        </p:txBody>
      </p:sp>
      <p:sp>
        <p:nvSpPr>
          <p:cNvPr id="15" name="Text Placeholder 14">
            <a:extLst>
              <a:ext uri="{FF2B5EF4-FFF2-40B4-BE49-F238E27FC236}">
                <a16:creationId xmlns:a16="http://schemas.microsoft.com/office/drawing/2014/main" xmlns="" id="{D298F845-FD2A-4B0F-A46B-E405C6A48012}"/>
              </a:ext>
            </a:extLst>
          </p:cNvPr>
          <p:cNvSpPr>
            <a:spLocks noGrp="1"/>
          </p:cNvSpPr>
          <p:nvPr>
            <p:ph type="body" sz="quarter" idx="16"/>
          </p:nvPr>
        </p:nvSpPr>
        <p:spPr/>
        <p:txBody>
          <a:bodyPr/>
          <a:lstStyle/>
          <a:p>
            <a:endParaRPr lang="en-US" dirty="0"/>
          </a:p>
        </p:txBody>
      </p:sp>
      <p:pic>
        <p:nvPicPr>
          <p:cNvPr id="3" name="Picture Placeholder 2"/>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1162594" y="3657600"/>
            <a:ext cx="914400" cy="914400"/>
          </a:xfrm>
          <a:prstGeom prst="rect">
            <a:avLst/>
          </a:prstGeom>
          <a:noFill/>
        </p:spPr>
        <p:txBody>
          <a:bodyPr wrap="none" rtlCol="0">
            <a:noAutofit/>
          </a:bodyPr>
          <a:lstStyle/>
          <a:p>
            <a:pPr algn="l">
              <a:lnSpc>
                <a:spcPct val="90000"/>
              </a:lnSpc>
              <a:spcBef>
                <a:spcPts val="0"/>
              </a:spcBef>
              <a:spcAft>
                <a:spcPts val="600"/>
              </a:spcAft>
            </a:pPr>
            <a:endParaRPr lang="en-US" sz="2000" dirty="0">
              <a:latin typeface="+mj-lt"/>
            </a:endParaRPr>
          </a:p>
        </p:txBody>
      </p:sp>
    </p:spTree>
    <p:extLst>
      <p:ext uri="{BB962C8B-B14F-4D97-AF65-F5344CB8AC3E}">
        <p14:creationId xmlns:p14="http://schemas.microsoft.com/office/powerpoint/2010/main" val="22918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27166" b="27166"/>
          <a:stretch/>
        </p:blipFill>
        <p:spPr>
          <a:xfrm>
            <a:off x="0" y="1254124"/>
            <a:ext cx="12191999" cy="4673147"/>
          </a:xfrm>
          <a:prstGeom prst="rect">
            <a:avLst/>
          </a:prstGeom>
        </p:spPr>
      </p:pic>
      <p:sp>
        <p:nvSpPr>
          <p:cNvPr id="3" name="Pentagon 2"/>
          <p:cNvSpPr/>
          <p:nvPr/>
        </p:nvSpPr>
        <p:spPr>
          <a:xfrm>
            <a:off x="0" y="1254125"/>
            <a:ext cx="4203464" cy="4673146"/>
          </a:xfrm>
          <a:prstGeom prst="homePlate">
            <a:avLst>
              <a:gd name="adj" fmla="val 8534"/>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en-US" sz="2000" dirty="0">
              <a:latin typeface="+mj-lt"/>
            </a:endParaRPr>
          </a:p>
        </p:txBody>
      </p:sp>
      <p:sp>
        <p:nvSpPr>
          <p:cNvPr id="17" name="Freeform 16">
            <a:extLst>
              <a:ext uri="{FF2B5EF4-FFF2-40B4-BE49-F238E27FC236}">
                <a16:creationId xmlns:a16="http://schemas.microsoft.com/office/drawing/2014/main" xmlns="" id="{180C5DE0-4A41-4FFF-9D91-997E63FD38CA}"/>
              </a:ext>
            </a:extLst>
          </p:cNvPr>
          <p:cNvSpPr/>
          <p:nvPr/>
        </p:nvSpPr>
        <p:spPr>
          <a:xfrm>
            <a:off x="-1" y="1252251"/>
            <a:ext cx="12192000" cy="4675020"/>
          </a:xfrm>
          <a:custGeom>
            <a:avLst/>
            <a:gdLst>
              <a:gd name="connsiteX0" fmla="*/ 0 w 12192000"/>
              <a:gd name="connsiteY0" fmla="*/ 0 h 4675020"/>
              <a:gd name="connsiteX1" fmla="*/ 12192000 w 12192000"/>
              <a:gd name="connsiteY1" fmla="*/ 0 h 4675020"/>
              <a:gd name="connsiteX2" fmla="*/ 12192000 w 12192000"/>
              <a:gd name="connsiteY2" fmla="*/ 4675020 h 4675020"/>
              <a:gd name="connsiteX3" fmla="*/ 5785655 w 12192000"/>
              <a:gd name="connsiteY3" fmla="*/ 4675020 h 4675020"/>
              <a:gd name="connsiteX4" fmla="*/ 6095999 w 12192000"/>
              <a:gd name="connsiteY4" fmla="*/ 2338447 h 4675020"/>
              <a:gd name="connsiteX5" fmla="*/ 5785655 w 12192000"/>
              <a:gd name="connsiteY5" fmla="*/ 1874 h 4675020"/>
              <a:gd name="connsiteX6" fmla="*/ 0 w 12192000"/>
              <a:gd name="connsiteY6" fmla="*/ 1874 h 467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75020">
                <a:moveTo>
                  <a:pt x="0" y="0"/>
                </a:moveTo>
                <a:lnTo>
                  <a:pt x="12192000" y="0"/>
                </a:lnTo>
                <a:lnTo>
                  <a:pt x="12192000" y="4675020"/>
                </a:lnTo>
                <a:lnTo>
                  <a:pt x="5785655" y="4675020"/>
                </a:lnTo>
                <a:lnTo>
                  <a:pt x="6095999" y="2338447"/>
                </a:lnTo>
                <a:lnTo>
                  <a:pt x="5785655" y="1874"/>
                </a:lnTo>
                <a:lnTo>
                  <a:pt x="0" y="1874"/>
                </a:lnTo>
                <a:close/>
              </a:path>
            </a:pathLst>
          </a:custGeom>
          <a:solidFill>
            <a:srgbClr val="51C92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US" sz="2000" dirty="0">
              <a:latin typeface="+mj-lt"/>
            </a:endParaRPr>
          </a:p>
        </p:txBody>
      </p:sp>
      <p:sp>
        <p:nvSpPr>
          <p:cNvPr id="6" name="Arrow: Chevron 5">
            <a:extLst>
              <a:ext uri="{FF2B5EF4-FFF2-40B4-BE49-F238E27FC236}">
                <a16:creationId xmlns:a16="http://schemas.microsoft.com/office/drawing/2014/main" xmlns="" id="{64DB3222-1B7D-44D5-878F-9474F1C19B97}"/>
              </a:ext>
            </a:extLst>
          </p:cNvPr>
          <p:cNvSpPr/>
          <p:nvPr/>
        </p:nvSpPr>
        <p:spPr>
          <a:xfrm>
            <a:off x="3835563" y="1254124"/>
            <a:ext cx="4520874" cy="4673146"/>
          </a:xfrm>
          <a:prstGeom prst="chevron">
            <a:avLst>
              <a:gd name="adj" fmla="val 8191"/>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US" sz="2000" dirty="0">
              <a:latin typeface="+mj-lt"/>
            </a:endParaRPr>
          </a:p>
        </p:txBody>
      </p:sp>
      <p:sp>
        <p:nvSpPr>
          <p:cNvPr id="2" name="Slide Number Placeholder 1">
            <a:extLst>
              <a:ext uri="{FF2B5EF4-FFF2-40B4-BE49-F238E27FC236}">
                <a16:creationId xmlns:a16="http://schemas.microsoft.com/office/drawing/2014/main" xmlns="" id="{BFDFBB51-245D-4349-97AE-2523B718A5C5}"/>
              </a:ext>
            </a:extLst>
          </p:cNvPr>
          <p:cNvSpPr>
            <a:spLocks noGrp="1"/>
          </p:cNvSpPr>
          <p:nvPr>
            <p:ph type="sldNum" sz="quarter" idx="17"/>
          </p:nvPr>
        </p:nvSpPr>
        <p:spPr>
          <a:xfrm>
            <a:off x="588860" y="6109073"/>
            <a:ext cx="354810" cy="365125"/>
          </a:xfrm>
        </p:spPr>
        <p:txBody>
          <a:bodyPr/>
          <a:lstStyle/>
          <a:p>
            <a:fld id="{8EBA40CB-9C29-420E-935B-82B45E243808}" type="slidenum">
              <a:rPr lang="en-GB" smtClean="0"/>
              <a:pPr/>
              <a:t>10</a:t>
            </a:fld>
            <a:endParaRPr lang="en-GB" dirty="0"/>
          </a:p>
        </p:txBody>
      </p:sp>
      <p:sp>
        <p:nvSpPr>
          <p:cNvPr id="4" name="Title 3"/>
          <p:cNvSpPr>
            <a:spLocks noGrp="1"/>
          </p:cNvSpPr>
          <p:nvPr>
            <p:ph type="title"/>
          </p:nvPr>
        </p:nvSpPr>
        <p:spPr>
          <a:xfrm>
            <a:off x="469901" y="374854"/>
            <a:ext cx="11722098" cy="664868"/>
          </a:xfrm>
        </p:spPr>
        <p:txBody>
          <a:bodyPr/>
          <a:lstStyle/>
          <a:p>
            <a:r>
              <a:rPr lang="ko-KR" altLang="en-US" sz="4000" dirty="0" smtClean="0">
                <a:latin typeface="고도 M" panose="02000503000000020004" pitchFamily="2" charset="-127"/>
                <a:ea typeface="고도 M" panose="02000503000000020004" pitchFamily="2" charset="-127"/>
              </a:rPr>
              <a:t>장점</a:t>
            </a:r>
            <a:endParaRPr lang="en-US" sz="4000" dirty="0">
              <a:latin typeface="고도 M" panose="02000503000000020004" pitchFamily="2" charset="-127"/>
              <a:ea typeface="고도 M" panose="02000503000000020004" pitchFamily="2" charset="-127"/>
            </a:endParaRPr>
          </a:p>
        </p:txBody>
      </p:sp>
      <p:sp>
        <p:nvSpPr>
          <p:cNvPr id="19" name="Text Placeholder 3">
            <a:extLst>
              <a:ext uri="{FF2B5EF4-FFF2-40B4-BE49-F238E27FC236}">
                <a16:creationId xmlns:a16="http://schemas.microsoft.com/office/drawing/2014/main" xmlns="" id="{A952019E-41B8-4766-A016-253E87504C3A}"/>
              </a:ext>
            </a:extLst>
          </p:cNvPr>
          <p:cNvSpPr txBox="1">
            <a:spLocks/>
          </p:cNvSpPr>
          <p:nvPr/>
        </p:nvSpPr>
        <p:spPr>
          <a:xfrm>
            <a:off x="4566872" y="4203443"/>
            <a:ext cx="3058256" cy="1343115"/>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600" dirty="0" smtClean="0">
                <a:solidFill>
                  <a:schemeClr val="bg1"/>
                </a:solidFill>
                <a:latin typeface="고도 M" panose="02000503000000020004" pitchFamily="2" charset="-127"/>
                <a:ea typeface="고도 M" panose="02000503000000020004" pitchFamily="2" charset="-127"/>
              </a:rPr>
              <a:t>ETL World </a:t>
            </a:r>
            <a:r>
              <a:rPr lang="ko-KR" altLang="en-US" sz="1600" dirty="0" smtClean="0">
                <a:solidFill>
                  <a:schemeClr val="bg1"/>
                </a:solidFill>
                <a:latin typeface="고도 M" panose="02000503000000020004" pitchFamily="2" charset="-127"/>
                <a:ea typeface="고도 M" panose="02000503000000020004" pitchFamily="2" charset="-127"/>
              </a:rPr>
              <a:t>세계 신기록</a:t>
            </a:r>
            <a:endParaRPr lang="en-US" altLang="ko-KR" sz="1600" dirty="0">
              <a:solidFill>
                <a:schemeClr val="bg1"/>
              </a:solidFill>
              <a:latin typeface="고도 M" panose="02000503000000020004" pitchFamily="2" charset="-127"/>
              <a:ea typeface="고도 M" panose="02000503000000020004" pitchFamily="2" charset="-127"/>
            </a:endParaRPr>
          </a:p>
          <a:p>
            <a:pPr algn="ctr"/>
            <a:r>
              <a:rPr lang="en-US" altLang="ko-KR" sz="1600" dirty="0" smtClean="0">
                <a:solidFill>
                  <a:schemeClr val="bg1"/>
                </a:solidFill>
                <a:latin typeface="고도 M" panose="02000503000000020004" pitchFamily="2" charset="-127"/>
                <a:ea typeface="고도 M" panose="02000503000000020004" pitchFamily="2" charset="-127"/>
              </a:rPr>
              <a:t>Sort </a:t>
            </a:r>
            <a:r>
              <a:rPr lang="ko-KR" altLang="en-US" sz="1600" dirty="0" smtClean="0">
                <a:solidFill>
                  <a:schemeClr val="bg1"/>
                </a:solidFill>
                <a:latin typeface="고도 M" panose="02000503000000020004" pitchFamily="2" charset="-127"/>
                <a:ea typeface="고도 M" panose="02000503000000020004" pitchFamily="2" charset="-127"/>
              </a:rPr>
              <a:t>엔진을 탑재한 </a:t>
            </a:r>
            <a:r>
              <a:rPr lang="en-US" altLang="ko-KR" sz="1600" dirty="0" smtClean="0">
                <a:solidFill>
                  <a:schemeClr val="bg1"/>
                </a:solidFill>
                <a:latin typeface="고도 M" panose="02000503000000020004" pitchFamily="2" charset="-127"/>
                <a:ea typeface="고도 M" panose="02000503000000020004" pitchFamily="2" charset="-127"/>
              </a:rPr>
              <a:t>ETL </a:t>
            </a:r>
            <a:r>
              <a:rPr lang="ko-KR" altLang="en-US" sz="1600" dirty="0" smtClean="0">
                <a:solidFill>
                  <a:schemeClr val="bg1"/>
                </a:solidFill>
                <a:latin typeface="고도 M" panose="02000503000000020004" pitchFamily="2" charset="-127"/>
                <a:ea typeface="고도 M" panose="02000503000000020004" pitchFamily="2" charset="-127"/>
              </a:rPr>
              <a:t>솔루션</a:t>
            </a:r>
            <a:endParaRPr lang="en-US" altLang="ko-KR" sz="1600" dirty="0" smtClean="0">
              <a:solidFill>
                <a:schemeClr val="bg1"/>
              </a:solidFill>
              <a:latin typeface="고도 M" panose="02000503000000020004" pitchFamily="2" charset="-127"/>
              <a:ea typeface="고도 M" panose="02000503000000020004" pitchFamily="2" charset="-127"/>
            </a:endParaRPr>
          </a:p>
          <a:p>
            <a:pPr algn="ctr"/>
            <a:r>
              <a:rPr lang="en-US" altLang="ko-KR" sz="1600" dirty="0" smtClean="0">
                <a:solidFill>
                  <a:schemeClr val="bg1"/>
                </a:solidFill>
                <a:latin typeface="고도 M" panose="02000503000000020004" pitchFamily="2" charset="-127"/>
                <a:ea typeface="고도 M" panose="02000503000000020004" pitchFamily="2" charset="-127"/>
              </a:rPr>
              <a:t>Sort, Join </a:t>
            </a:r>
            <a:r>
              <a:rPr lang="ko-KR" altLang="en-US" sz="1600" dirty="0" smtClean="0">
                <a:solidFill>
                  <a:schemeClr val="bg1"/>
                </a:solidFill>
                <a:latin typeface="고도 M" panose="02000503000000020004" pitchFamily="2" charset="-127"/>
                <a:ea typeface="고도 M" panose="02000503000000020004" pitchFamily="2" charset="-127"/>
              </a:rPr>
              <a:t>분야 특허 기술</a:t>
            </a:r>
            <a:endParaRPr lang="en-US" altLang="ko-KR" sz="1600" dirty="0" smtClean="0">
              <a:solidFill>
                <a:schemeClr val="bg1"/>
              </a:solidFill>
              <a:latin typeface="고도 M" panose="02000503000000020004" pitchFamily="2" charset="-127"/>
              <a:ea typeface="고도 M" panose="02000503000000020004" pitchFamily="2" charset="-127"/>
            </a:endParaRPr>
          </a:p>
        </p:txBody>
      </p:sp>
      <p:sp>
        <p:nvSpPr>
          <p:cNvPr id="29" name="Text Placeholder 3">
            <a:extLst>
              <a:ext uri="{FF2B5EF4-FFF2-40B4-BE49-F238E27FC236}">
                <a16:creationId xmlns:a16="http://schemas.microsoft.com/office/drawing/2014/main" xmlns="" id="{00B25DF3-1176-4E23-95DA-F1A20529F540}"/>
              </a:ext>
            </a:extLst>
          </p:cNvPr>
          <p:cNvSpPr txBox="1">
            <a:spLocks/>
          </p:cNvSpPr>
          <p:nvPr/>
        </p:nvSpPr>
        <p:spPr>
          <a:xfrm>
            <a:off x="520977" y="4203443"/>
            <a:ext cx="3286869" cy="1174673"/>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sz="1600" dirty="0" smtClean="0">
                <a:solidFill>
                  <a:schemeClr val="bg1"/>
                </a:solidFill>
                <a:latin typeface="고도 M" panose="02000503000000020004" pitchFamily="2" charset="-127"/>
                <a:ea typeface="고도 M" panose="02000503000000020004" pitchFamily="2" charset="-127"/>
              </a:rPr>
              <a:t>쉽게 배우고 적용 가능</a:t>
            </a:r>
            <a:endParaRPr lang="en-US" altLang="ko-KR" sz="1600" dirty="0" smtClean="0">
              <a:solidFill>
                <a:schemeClr val="bg1"/>
              </a:solidFill>
              <a:latin typeface="고도 M" panose="02000503000000020004" pitchFamily="2" charset="-127"/>
              <a:ea typeface="고도 M" panose="02000503000000020004" pitchFamily="2" charset="-127"/>
            </a:endParaRPr>
          </a:p>
          <a:p>
            <a:pPr algn="ctr"/>
            <a:r>
              <a:rPr lang="en-US" sz="1600" dirty="0" smtClean="0">
                <a:solidFill>
                  <a:schemeClr val="bg1"/>
                </a:solidFill>
                <a:latin typeface="고도 M" panose="02000503000000020004" pitchFamily="2" charset="-127"/>
                <a:ea typeface="고도 M" panose="02000503000000020004" pitchFamily="2" charset="-127"/>
              </a:rPr>
              <a:t>No Coding, No Tuning</a:t>
            </a:r>
          </a:p>
          <a:p>
            <a:pPr algn="ctr"/>
            <a:r>
              <a:rPr lang="en-US" sz="1600" dirty="0" smtClean="0">
                <a:solidFill>
                  <a:schemeClr val="bg1"/>
                </a:solidFill>
                <a:latin typeface="고도 M" panose="02000503000000020004" pitchFamily="2" charset="-127"/>
                <a:ea typeface="고도 M" panose="02000503000000020004" pitchFamily="2" charset="-127"/>
              </a:rPr>
              <a:t>Design Once, Deploy Anywhere</a:t>
            </a:r>
            <a:endParaRPr lang="en-US" sz="1600" dirty="0">
              <a:solidFill>
                <a:schemeClr val="bg1"/>
              </a:solidFill>
              <a:latin typeface="고도 M" panose="02000503000000020004" pitchFamily="2" charset="-127"/>
              <a:ea typeface="고도 M" panose="02000503000000020004" pitchFamily="2" charset="-127"/>
            </a:endParaRPr>
          </a:p>
        </p:txBody>
      </p:sp>
      <p:sp>
        <p:nvSpPr>
          <p:cNvPr id="34" name="TextBox 33">
            <a:extLst>
              <a:ext uri="{FF2B5EF4-FFF2-40B4-BE49-F238E27FC236}">
                <a16:creationId xmlns:a16="http://schemas.microsoft.com/office/drawing/2014/main" xmlns="" id="{7A4DA970-BDF4-4974-8BB6-B564A372B122}"/>
              </a:ext>
            </a:extLst>
          </p:cNvPr>
          <p:cNvSpPr txBox="1"/>
          <p:nvPr/>
        </p:nvSpPr>
        <p:spPr>
          <a:xfrm>
            <a:off x="658284" y="1842467"/>
            <a:ext cx="2780976" cy="502430"/>
          </a:xfrm>
          <a:prstGeom prst="rect">
            <a:avLst/>
          </a:prstGeom>
          <a:noFill/>
        </p:spPr>
        <p:txBody>
          <a:bodyPr wrap="square" rtlCol="0">
            <a:noAutofit/>
          </a:bodyPr>
          <a:lstStyle/>
          <a:p>
            <a:pPr algn="ctr">
              <a:lnSpc>
                <a:spcPct val="90000"/>
              </a:lnSpc>
              <a:spcBef>
                <a:spcPts val="0"/>
              </a:spcBef>
              <a:spcAft>
                <a:spcPts val="600"/>
              </a:spcAft>
            </a:pPr>
            <a:r>
              <a:rPr lang="en-US" sz="2800" b="1" dirty="0" smtClean="0">
                <a:solidFill>
                  <a:schemeClr val="bg1"/>
                </a:solidFill>
                <a:latin typeface="+mj-lt"/>
                <a:cs typeface="Calibri Light" panose="020F0302020204030204" pitchFamily="34" charset="0"/>
              </a:rPr>
              <a:t>Easy of Use</a:t>
            </a:r>
            <a:endParaRPr lang="en-US" sz="2800" b="1" dirty="0">
              <a:solidFill>
                <a:schemeClr val="bg1"/>
              </a:solidFill>
              <a:latin typeface="+mj-lt"/>
              <a:cs typeface="Calibri Light" panose="020F0302020204030204" pitchFamily="34" charset="0"/>
            </a:endParaRPr>
          </a:p>
        </p:txBody>
      </p:sp>
      <p:sp>
        <p:nvSpPr>
          <p:cNvPr id="35" name="TextBox 34">
            <a:extLst>
              <a:ext uri="{FF2B5EF4-FFF2-40B4-BE49-F238E27FC236}">
                <a16:creationId xmlns:a16="http://schemas.microsoft.com/office/drawing/2014/main" xmlns="" id="{694C1293-5804-4511-BBB0-2A0CA71203DA}"/>
              </a:ext>
            </a:extLst>
          </p:cNvPr>
          <p:cNvSpPr txBox="1"/>
          <p:nvPr/>
        </p:nvSpPr>
        <p:spPr>
          <a:xfrm>
            <a:off x="4705512" y="1842467"/>
            <a:ext cx="2919616" cy="502430"/>
          </a:xfrm>
          <a:prstGeom prst="rect">
            <a:avLst/>
          </a:prstGeom>
          <a:noFill/>
        </p:spPr>
        <p:txBody>
          <a:bodyPr wrap="square" rtlCol="0">
            <a:noAutofit/>
          </a:bodyPr>
          <a:lstStyle/>
          <a:p>
            <a:pPr algn="ctr">
              <a:lnSpc>
                <a:spcPct val="90000"/>
              </a:lnSpc>
              <a:spcBef>
                <a:spcPts val="0"/>
              </a:spcBef>
              <a:spcAft>
                <a:spcPts val="600"/>
              </a:spcAft>
            </a:pPr>
            <a:r>
              <a:rPr lang="en-US" sz="2800" b="1" dirty="0" smtClean="0">
                <a:solidFill>
                  <a:schemeClr val="bg1"/>
                </a:solidFill>
                <a:latin typeface="+mj-lt"/>
                <a:cs typeface="Calibri Light" panose="020F0302020204030204" pitchFamily="34" charset="0"/>
              </a:rPr>
              <a:t>High Performance</a:t>
            </a:r>
            <a:endParaRPr lang="en-US" sz="2800" b="1" dirty="0">
              <a:solidFill>
                <a:schemeClr val="bg1"/>
              </a:solidFill>
              <a:latin typeface="+mj-lt"/>
              <a:cs typeface="Calibri Light" panose="020F0302020204030204" pitchFamily="34" charset="0"/>
            </a:endParaRPr>
          </a:p>
        </p:txBody>
      </p:sp>
      <p:sp>
        <p:nvSpPr>
          <p:cNvPr id="14" name="Text Placeholder 3">
            <a:extLst>
              <a:ext uri="{FF2B5EF4-FFF2-40B4-BE49-F238E27FC236}">
                <a16:creationId xmlns:a16="http://schemas.microsoft.com/office/drawing/2014/main" xmlns="" id="{95C088E1-DEF7-439C-80D1-7F9E183E02DA}"/>
              </a:ext>
            </a:extLst>
          </p:cNvPr>
          <p:cNvSpPr txBox="1">
            <a:spLocks/>
          </p:cNvSpPr>
          <p:nvPr/>
        </p:nvSpPr>
        <p:spPr>
          <a:xfrm>
            <a:off x="8719845" y="4203443"/>
            <a:ext cx="3131260" cy="1343115"/>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600" dirty="0" smtClean="0">
                <a:solidFill>
                  <a:schemeClr val="bg1"/>
                </a:solidFill>
                <a:latin typeface="고도 M" panose="02000503000000020004" pitchFamily="2" charset="-127"/>
                <a:ea typeface="고도 M" panose="02000503000000020004" pitchFamily="2" charset="-127"/>
              </a:rPr>
              <a:t>50</a:t>
            </a:r>
            <a:r>
              <a:rPr lang="ko-KR" altLang="en-US" sz="1600" dirty="0" smtClean="0">
                <a:solidFill>
                  <a:schemeClr val="bg1"/>
                </a:solidFill>
                <a:latin typeface="고도 M" panose="02000503000000020004" pitchFamily="2" charset="-127"/>
                <a:ea typeface="고도 M" panose="02000503000000020004" pitchFamily="2" charset="-127"/>
              </a:rPr>
              <a:t>년 이상 성능 관련 솔루션</a:t>
            </a:r>
            <a:endParaRPr lang="en-US" altLang="ko-KR" sz="1600" dirty="0" smtClean="0">
              <a:solidFill>
                <a:schemeClr val="bg1"/>
              </a:solidFill>
              <a:latin typeface="고도 M" panose="02000503000000020004" pitchFamily="2" charset="-127"/>
              <a:ea typeface="고도 M" panose="02000503000000020004" pitchFamily="2" charset="-127"/>
            </a:endParaRPr>
          </a:p>
          <a:p>
            <a:pPr algn="ctr"/>
            <a:r>
              <a:rPr lang="en-US" sz="1600" dirty="0" smtClean="0">
                <a:solidFill>
                  <a:schemeClr val="bg1"/>
                </a:solidFill>
                <a:latin typeface="고도 M" panose="02000503000000020004" pitchFamily="2" charset="-127"/>
                <a:ea typeface="고도 M" panose="02000503000000020004" pitchFamily="2" charset="-127"/>
              </a:rPr>
              <a:t>100</a:t>
            </a:r>
            <a:r>
              <a:rPr lang="ko-KR" altLang="en-US" sz="1600" dirty="0" smtClean="0">
                <a:solidFill>
                  <a:schemeClr val="bg1"/>
                </a:solidFill>
                <a:latin typeface="고도 M" panose="02000503000000020004" pitchFamily="2" charset="-127"/>
                <a:ea typeface="고도 M" panose="02000503000000020004" pitchFamily="2" charset="-127"/>
              </a:rPr>
              <a:t>개 국 이상</a:t>
            </a:r>
            <a:r>
              <a:rPr lang="en-US" altLang="ko-KR" sz="1600" dirty="0" smtClean="0">
                <a:solidFill>
                  <a:schemeClr val="bg1"/>
                </a:solidFill>
                <a:latin typeface="고도 M" panose="02000503000000020004" pitchFamily="2" charset="-127"/>
                <a:ea typeface="고도 M" panose="02000503000000020004" pitchFamily="2" charset="-127"/>
              </a:rPr>
              <a:t>, </a:t>
            </a:r>
            <a:r>
              <a:rPr lang="ko-KR" altLang="en-US" sz="1600" dirty="0" smtClean="0">
                <a:solidFill>
                  <a:schemeClr val="bg1"/>
                </a:solidFill>
                <a:latin typeface="고도 M" panose="02000503000000020004" pitchFamily="2" charset="-127"/>
                <a:ea typeface="고도 M" panose="02000503000000020004" pitchFamily="2" charset="-127"/>
              </a:rPr>
              <a:t>고객 사 </a:t>
            </a:r>
            <a:r>
              <a:rPr lang="en-US" altLang="ko-KR" sz="1600" dirty="0" smtClean="0">
                <a:solidFill>
                  <a:schemeClr val="bg1"/>
                </a:solidFill>
                <a:latin typeface="고도 M" panose="02000503000000020004" pitchFamily="2" charset="-127"/>
                <a:ea typeface="고도 M" panose="02000503000000020004" pitchFamily="2" charset="-127"/>
              </a:rPr>
              <a:t>7,000</a:t>
            </a:r>
            <a:r>
              <a:rPr lang="ko-KR" altLang="en-US" sz="1600" dirty="0" smtClean="0">
                <a:solidFill>
                  <a:schemeClr val="bg1"/>
                </a:solidFill>
                <a:latin typeface="고도 M" panose="02000503000000020004" pitchFamily="2" charset="-127"/>
                <a:ea typeface="고도 M" panose="02000503000000020004" pitchFamily="2" charset="-127"/>
              </a:rPr>
              <a:t> 이상</a:t>
            </a:r>
            <a:endParaRPr lang="en-US" altLang="ko-KR" sz="1600" dirty="0" smtClean="0">
              <a:solidFill>
                <a:schemeClr val="bg1"/>
              </a:solidFill>
              <a:latin typeface="고도 M" panose="02000503000000020004" pitchFamily="2" charset="-127"/>
              <a:ea typeface="고도 M" panose="02000503000000020004" pitchFamily="2" charset="-127"/>
            </a:endParaRPr>
          </a:p>
          <a:p>
            <a:pPr algn="ctr"/>
            <a:r>
              <a:rPr lang="en-US" sz="1600" dirty="0" smtClean="0">
                <a:solidFill>
                  <a:schemeClr val="bg1"/>
                </a:solidFill>
                <a:latin typeface="고도 M" panose="02000503000000020004" pitchFamily="2" charset="-127"/>
                <a:ea typeface="고도 M" panose="02000503000000020004" pitchFamily="2" charset="-127"/>
              </a:rPr>
              <a:t>Fortune 100 </a:t>
            </a:r>
            <a:r>
              <a:rPr lang="ko-KR" altLang="en-US" sz="1600" dirty="0" smtClean="0">
                <a:solidFill>
                  <a:schemeClr val="bg1"/>
                </a:solidFill>
                <a:latin typeface="고도 M" panose="02000503000000020004" pitchFamily="2" charset="-127"/>
                <a:ea typeface="고도 M" panose="02000503000000020004" pitchFamily="2" charset="-127"/>
              </a:rPr>
              <a:t>의 </a:t>
            </a:r>
            <a:r>
              <a:rPr lang="en-US" altLang="ko-KR" sz="1600" dirty="0" smtClean="0">
                <a:solidFill>
                  <a:schemeClr val="bg1"/>
                </a:solidFill>
                <a:latin typeface="고도 M" panose="02000503000000020004" pitchFamily="2" charset="-127"/>
                <a:ea typeface="고도 M" panose="02000503000000020004" pitchFamily="2" charset="-127"/>
              </a:rPr>
              <a:t>84% </a:t>
            </a:r>
            <a:r>
              <a:rPr lang="ko-KR" altLang="en-US" sz="1600" dirty="0" smtClean="0">
                <a:solidFill>
                  <a:schemeClr val="bg1"/>
                </a:solidFill>
                <a:latin typeface="고도 M" panose="02000503000000020004" pitchFamily="2" charset="-127"/>
                <a:ea typeface="고도 M" panose="02000503000000020004" pitchFamily="2" charset="-127"/>
              </a:rPr>
              <a:t>이상</a:t>
            </a:r>
            <a:endParaRPr lang="en-US" sz="1600" dirty="0">
              <a:solidFill>
                <a:schemeClr val="bg1"/>
              </a:solidFill>
              <a:latin typeface="고도 M" panose="02000503000000020004" pitchFamily="2" charset="-127"/>
              <a:ea typeface="고도 M" panose="02000503000000020004" pitchFamily="2" charset="-127"/>
            </a:endParaRPr>
          </a:p>
        </p:txBody>
      </p:sp>
      <p:pic>
        <p:nvPicPr>
          <p:cNvPr id="15" name="Picture Placeholder 26">
            <a:extLst>
              <a:ext uri="{FF2B5EF4-FFF2-40B4-BE49-F238E27FC236}">
                <a16:creationId xmlns:a16="http://schemas.microsoft.com/office/drawing/2014/main" xmlns="" id="{7FB790F8-42EC-4B30-8BB0-46981A265E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0420" y="2204568"/>
            <a:ext cx="1959824" cy="1959824"/>
          </a:xfrm>
          <a:prstGeom prst="rect">
            <a:avLst/>
          </a:prstGeom>
        </p:spPr>
      </p:pic>
      <p:sp>
        <p:nvSpPr>
          <p:cNvPr id="16" name="TextBox 15">
            <a:extLst>
              <a:ext uri="{FF2B5EF4-FFF2-40B4-BE49-F238E27FC236}">
                <a16:creationId xmlns:a16="http://schemas.microsoft.com/office/drawing/2014/main" xmlns="" id="{B3F4C29C-8C4A-4A1A-A1E7-9AD00947009F}"/>
              </a:ext>
            </a:extLst>
          </p:cNvPr>
          <p:cNvSpPr txBox="1"/>
          <p:nvPr/>
        </p:nvSpPr>
        <p:spPr>
          <a:xfrm>
            <a:off x="8779844" y="1842467"/>
            <a:ext cx="2780976" cy="502430"/>
          </a:xfrm>
          <a:prstGeom prst="rect">
            <a:avLst/>
          </a:prstGeom>
          <a:noFill/>
        </p:spPr>
        <p:txBody>
          <a:bodyPr wrap="square" rtlCol="0">
            <a:noAutofit/>
          </a:bodyPr>
          <a:lstStyle/>
          <a:p>
            <a:pPr algn="ctr">
              <a:lnSpc>
                <a:spcPct val="90000"/>
              </a:lnSpc>
              <a:spcBef>
                <a:spcPts val="0"/>
              </a:spcBef>
              <a:spcAft>
                <a:spcPts val="600"/>
              </a:spcAft>
            </a:pPr>
            <a:r>
              <a:rPr lang="en-US" sz="2800" b="1" dirty="0" smtClean="0">
                <a:solidFill>
                  <a:schemeClr val="bg1"/>
                </a:solidFill>
                <a:latin typeface="+mj-lt"/>
                <a:cs typeface="Calibri Light" panose="020F0302020204030204" pitchFamily="34" charset="0"/>
              </a:rPr>
              <a:t>Reliability</a:t>
            </a:r>
            <a:endParaRPr lang="en-US" sz="2800" b="1" dirty="0">
              <a:solidFill>
                <a:schemeClr val="bg1"/>
              </a:solidFill>
              <a:latin typeface="+mj-lt"/>
              <a:cs typeface="Calibri Light" panose="020F0302020204030204" pitchFamily="34" charset="0"/>
            </a:endParaRPr>
          </a:p>
        </p:txBody>
      </p:sp>
      <p:pic>
        <p:nvPicPr>
          <p:cNvPr id="18" name="Picture Placeholder 26">
            <a:extLst>
              <a:ext uri="{FF2B5EF4-FFF2-40B4-BE49-F238E27FC236}">
                <a16:creationId xmlns:a16="http://schemas.microsoft.com/office/drawing/2014/main" xmlns="" id="{82B0E95D-A433-473D-9F73-E6A41FD57BE3}"/>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rcRect t="6441" b="6441"/>
          <a:stretch>
            <a:fillRect/>
          </a:stretch>
        </p:blipFill>
        <p:spPr>
          <a:xfrm>
            <a:off x="5080432" y="2293651"/>
            <a:ext cx="2044673" cy="1781658"/>
          </a:xfrm>
          <a:prstGeom prst="rect">
            <a:avLst/>
          </a:prstGeom>
        </p:spPr>
      </p:pic>
      <p:pic>
        <p:nvPicPr>
          <p:cNvPr id="20" name="Picture Placeholder 30">
            <a:extLst>
              <a:ext uri="{FF2B5EF4-FFF2-40B4-BE49-F238E27FC236}">
                <a16:creationId xmlns:a16="http://schemas.microsoft.com/office/drawing/2014/main" xmlns="" id="{AE55E168-CE41-468A-96AC-CF1F1E6191AE}"/>
              </a:ext>
            </a:extLst>
          </p:cNvPr>
          <p:cNvPicPr>
            <a:picLocks noChangeAspect="1"/>
          </p:cNvPicPr>
          <p:nvPr/>
        </p:nvPicPr>
        <p:blipFill>
          <a:blip r:embed="rId6" cstate="screen">
            <a:extLst>
              <a:ext uri="{BEBA8EAE-BF5A-486C-A8C5-ECC9F3942E4B}">
                <a14:imgProps xmlns:a14="http://schemas.microsoft.com/office/drawing/2010/main">
                  <a14:imgLayer r:embed="rId7">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rcRect t="6594" b="6594"/>
          <a:stretch>
            <a:fillRect/>
          </a:stretch>
        </p:blipFill>
        <p:spPr>
          <a:xfrm>
            <a:off x="1021692" y="2313154"/>
            <a:ext cx="2054160" cy="1783080"/>
          </a:xfrm>
          <a:prstGeom prst="rect">
            <a:avLst/>
          </a:prstGeom>
        </p:spPr>
      </p:pic>
    </p:spTree>
    <p:extLst>
      <p:ext uri="{BB962C8B-B14F-4D97-AF65-F5344CB8AC3E}">
        <p14:creationId xmlns:p14="http://schemas.microsoft.com/office/powerpoint/2010/main" val="23332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11</a:t>
            </a:fld>
            <a:endParaRPr lang="en-GB" dirty="0">
              <a:solidFill>
                <a:srgbClr val="00005C"/>
              </a:solidFill>
            </a:endParaRPr>
          </a:p>
        </p:txBody>
      </p:sp>
      <p:pic>
        <p:nvPicPr>
          <p:cNvPr id="6" name="그림 5"/>
          <p:cNvPicPr>
            <a:picLocks noChangeAspect="1"/>
          </p:cNvPicPr>
          <p:nvPr/>
        </p:nvPicPr>
        <p:blipFill>
          <a:blip r:embed="rId3"/>
          <a:stretch>
            <a:fillRect/>
          </a:stretch>
        </p:blipFill>
        <p:spPr>
          <a:xfrm>
            <a:off x="2209800" y="2056899"/>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2529227"/>
            <a:ext cx="12192000" cy="647117"/>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3200" dirty="0" err="1" smtClean="0">
                <a:latin typeface="고도 M" panose="02000503000000020004" pitchFamily="2" charset="-127"/>
                <a:ea typeface="고도 M" panose="02000503000000020004" pitchFamily="2" charset="-127"/>
              </a:rPr>
              <a:t>DMExpress</a:t>
            </a:r>
            <a:r>
              <a:rPr lang="en-US" altLang="ko-KR" sz="3200" dirty="0" smtClean="0">
                <a:latin typeface="고도 M" panose="02000503000000020004" pitchFamily="2" charset="-127"/>
                <a:ea typeface="고도 M" panose="02000503000000020004" pitchFamily="2" charset="-127"/>
              </a:rPr>
              <a:t> </a:t>
            </a:r>
            <a:r>
              <a:rPr lang="ko-KR" altLang="en-US" sz="3200" dirty="0" smtClean="0">
                <a:latin typeface="고도 M" panose="02000503000000020004" pitchFamily="2" charset="-127"/>
                <a:ea typeface="고도 M" panose="02000503000000020004" pitchFamily="2" charset="-127"/>
              </a:rPr>
              <a:t>기능</a:t>
            </a:r>
            <a:r>
              <a:rPr lang="en-US" altLang="ko-KR" sz="3200" dirty="0" smtClean="0">
                <a:latin typeface="고도 M" panose="02000503000000020004" pitchFamily="2" charset="-127"/>
                <a:ea typeface="고도 M" panose="02000503000000020004" pitchFamily="2" charset="-127"/>
              </a:rPr>
              <a:t>, </a:t>
            </a:r>
            <a:r>
              <a:rPr lang="ko-KR" altLang="en-US" sz="3200" dirty="0" smtClean="0">
                <a:latin typeface="고도 M" panose="02000503000000020004" pitchFamily="2" charset="-127"/>
                <a:ea typeface="고도 M" panose="02000503000000020004" pitchFamily="2" charset="-127"/>
              </a:rPr>
              <a:t>적용사례</a:t>
            </a:r>
            <a:endParaRPr lang="en-US" altLang="ko-KR" sz="2800" dirty="0" smtClean="0">
              <a:latin typeface="고도 M" panose="02000503000000020004" pitchFamily="2" charset="-127"/>
              <a:ea typeface="고도 M" panose="02000503000000020004" pitchFamily="2" charset="-127"/>
            </a:endParaRPr>
          </a:p>
        </p:txBody>
      </p:sp>
      <p:sp>
        <p:nvSpPr>
          <p:cNvPr id="8" name="직사각형 7"/>
          <p:cNvSpPr/>
          <p:nvPr/>
        </p:nvSpPr>
        <p:spPr>
          <a:xfrm>
            <a:off x="588860" y="1155032"/>
            <a:ext cx="457887" cy="34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Tree>
    <p:extLst>
      <p:ext uri="{BB962C8B-B14F-4D97-AF65-F5344CB8AC3E}">
        <p14:creationId xmlns:p14="http://schemas.microsoft.com/office/powerpoint/2010/main" val="158943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12</a:t>
            </a:fld>
            <a:endParaRPr lang="en-GB" dirty="0"/>
          </a:p>
        </p:txBody>
      </p:sp>
      <p:sp>
        <p:nvSpPr>
          <p:cNvPr id="3" name="제목 2"/>
          <p:cNvSpPr>
            <a:spLocks noGrp="1"/>
          </p:cNvSpPr>
          <p:nvPr>
            <p:ph type="title"/>
          </p:nvPr>
        </p:nvSpPr>
        <p:spPr/>
        <p:txBody>
          <a:bodyPr/>
          <a:lstStyle/>
          <a:p>
            <a:r>
              <a:rPr lang="ko-KR" altLang="en-US" sz="4000" dirty="0" smtClean="0">
                <a:latin typeface="고도 B" panose="02000503000000020004" pitchFamily="2" charset="-127"/>
                <a:ea typeface="고도 B" panose="02000503000000020004" pitchFamily="2" charset="-127"/>
              </a:rPr>
              <a:t>데이터 처리 방식</a:t>
            </a:r>
            <a:endParaRPr lang="ko-KR" altLang="en-US" sz="4000" dirty="0">
              <a:latin typeface="고도 B" panose="02000503000000020004" pitchFamily="2" charset="-127"/>
              <a:ea typeface="고도 B" panose="02000503000000020004" pitchFamily="2" charset="-127"/>
            </a:endParaRPr>
          </a:p>
        </p:txBody>
      </p:sp>
      <p:sp>
        <p:nvSpPr>
          <p:cNvPr id="4" name="Line 48"/>
          <p:cNvSpPr>
            <a:spLocks noChangeShapeType="1"/>
          </p:cNvSpPr>
          <p:nvPr/>
        </p:nvSpPr>
        <p:spPr bwMode="auto">
          <a:xfrm>
            <a:off x="1621186" y="1425948"/>
            <a:ext cx="8605838" cy="0"/>
          </a:xfrm>
          <a:prstGeom prst="line">
            <a:avLst/>
          </a:prstGeom>
          <a:noFill/>
          <a:ln w="12700">
            <a:solidFill>
              <a:srgbClr val="73738C"/>
            </a:solidFill>
            <a:round/>
            <a:headEnd/>
            <a:tailEnd/>
          </a:ln>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grpSp>
        <p:nvGrpSpPr>
          <p:cNvPr id="5" name="그룹 4"/>
          <p:cNvGrpSpPr/>
          <p:nvPr/>
        </p:nvGrpSpPr>
        <p:grpSpPr>
          <a:xfrm>
            <a:off x="1941861" y="1827585"/>
            <a:ext cx="3522663" cy="898525"/>
            <a:chOff x="921135" y="1734168"/>
            <a:chExt cx="3522663" cy="898525"/>
          </a:xfrm>
        </p:grpSpPr>
        <p:grpSp>
          <p:nvGrpSpPr>
            <p:cNvPr id="6" name="Group 73"/>
            <p:cNvGrpSpPr>
              <a:grpSpLocks/>
            </p:cNvGrpSpPr>
            <p:nvPr/>
          </p:nvGrpSpPr>
          <p:grpSpPr bwMode="auto">
            <a:xfrm>
              <a:off x="937010" y="1735756"/>
              <a:ext cx="801688" cy="811212"/>
              <a:chOff x="2739" y="997"/>
              <a:chExt cx="505" cy="511"/>
            </a:xfrm>
          </p:grpSpPr>
          <p:sp>
            <p:nvSpPr>
              <p:cNvPr id="15" name="AutoShape 41"/>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16" name="Text Box 42"/>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sp>
          <p:nvSpPr>
            <p:cNvPr id="7" name="AutoShape 43"/>
            <p:cNvSpPr>
              <a:spLocks noChangeArrowheads="1"/>
            </p:cNvSpPr>
            <p:nvPr/>
          </p:nvSpPr>
          <p:spPr bwMode="auto">
            <a:xfrm>
              <a:off x="3578610" y="1857993"/>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8" name="Text Box 44"/>
            <p:cNvSpPr txBox="1">
              <a:spLocks noChangeArrowheads="1"/>
            </p:cNvSpPr>
            <p:nvPr/>
          </p:nvSpPr>
          <p:spPr bwMode="auto">
            <a:xfrm>
              <a:off x="3597660" y="1989756"/>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sp>
          <p:nvSpPr>
            <p:cNvPr id="9" name="AutoShape 45"/>
            <p:cNvSpPr>
              <a:spLocks noChangeArrowheads="1"/>
            </p:cNvSpPr>
            <p:nvPr/>
          </p:nvSpPr>
          <p:spPr bwMode="auto">
            <a:xfrm>
              <a:off x="1786323" y="2042143"/>
              <a:ext cx="1766887" cy="217488"/>
            </a:xfrm>
            <a:prstGeom prst="leftRightArrow">
              <a:avLst>
                <a:gd name="adj1" fmla="val 50000"/>
                <a:gd name="adj2" fmla="val 162481"/>
              </a:avLst>
            </a:prstGeom>
            <a:solidFill>
              <a:srgbClr val="67568B"/>
            </a:solidFill>
            <a:ln w="9525" algn="ctr">
              <a:solidFill>
                <a:srgbClr val="FFFFFF"/>
              </a:solidFill>
              <a:miter lim="800000"/>
              <a:headEnd/>
              <a:tailEnd/>
            </a:ln>
            <a:effectLst>
              <a:outerShdw dist="56796" dir="3806097" algn="ctr" rotWithShape="0">
                <a:srgbClr val="CCCCCC"/>
              </a:outerShdw>
            </a:effectLst>
          </p:spPr>
          <p:txBody>
            <a:bodyPr wrap="none" anchor="ctr"/>
            <a:lstStyle/>
            <a:p>
              <a:pPr fontAlgn="auto" latinLnBrk="0">
                <a:spcBef>
                  <a:spcPts val="0"/>
                </a:spcBef>
                <a:spcAft>
                  <a:spcPts val="0"/>
                </a:spcAft>
                <a:defRPr/>
              </a:pPr>
              <a:endParaRPr kumimoji="0" lang="ko-KR" altLang="en-US" sz="1000" b="1" kern="0">
                <a:solidFill>
                  <a:srgbClr val="666699"/>
                </a:solidFill>
                <a:latin typeface="Courier New" pitchFamily="49" charset="0"/>
                <a:ea typeface="굴림" pitchFamily="50" charset="-127"/>
                <a:cs typeface="Arial" charset="0"/>
              </a:endParaRPr>
            </a:p>
          </p:txBody>
        </p:sp>
        <p:sp>
          <p:nvSpPr>
            <p:cNvPr id="10" name="Text Box 46"/>
            <p:cNvSpPr txBox="1">
              <a:spLocks noChangeArrowheads="1"/>
            </p:cNvSpPr>
            <p:nvPr/>
          </p:nvSpPr>
          <p:spPr bwMode="auto">
            <a:xfrm>
              <a:off x="2111760" y="1846881"/>
              <a:ext cx="1100138" cy="274637"/>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Tables / files</a:t>
              </a:r>
            </a:p>
          </p:txBody>
        </p:sp>
        <p:sp>
          <p:nvSpPr>
            <p:cNvPr id="11" name="Text Box 47"/>
            <p:cNvSpPr txBox="1">
              <a:spLocks noChangeArrowheads="1"/>
            </p:cNvSpPr>
            <p:nvPr/>
          </p:nvSpPr>
          <p:spPr bwMode="auto">
            <a:xfrm>
              <a:off x="2029210" y="2232643"/>
              <a:ext cx="1285875" cy="274638"/>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Fixed / variable</a:t>
              </a:r>
            </a:p>
          </p:txBody>
        </p:sp>
        <p:grpSp>
          <p:nvGrpSpPr>
            <p:cNvPr id="12" name="Group 80"/>
            <p:cNvGrpSpPr>
              <a:grpSpLocks/>
            </p:cNvGrpSpPr>
            <p:nvPr/>
          </p:nvGrpSpPr>
          <p:grpSpPr bwMode="auto">
            <a:xfrm>
              <a:off x="921135" y="1734168"/>
              <a:ext cx="865188" cy="898525"/>
              <a:chOff x="4499" y="1170"/>
              <a:chExt cx="545" cy="374"/>
            </a:xfrm>
          </p:grpSpPr>
          <p:sp>
            <p:nvSpPr>
              <p:cNvPr id="13" name="AutoShape 78"/>
              <p:cNvSpPr>
                <a:spLocks noChangeArrowheads="1"/>
              </p:cNvSpPr>
              <p:nvPr/>
            </p:nvSpPr>
            <p:spPr bwMode="auto">
              <a:xfrm>
                <a:off x="4499" y="1170"/>
                <a:ext cx="535" cy="374"/>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14" name="Text Box 79"/>
              <p:cNvSpPr txBox="1">
                <a:spLocks noChangeArrowheads="1"/>
              </p:cNvSpPr>
              <p:nvPr/>
            </p:nvSpPr>
            <p:spPr bwMode="auto">
              <a:xfrm>
                <a:off x="4511" y="1253"/>
                <a:ext cx="533" cy="115"/>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dirty="0">
                    <a:solidFill>
                      <a:srgbClr val="000000"/>
                    </a:solidFill>
                    <a:latin typeface="Arial" charset="0"/>
                    <a:ea typeface="굴림" pitchFamily="50" charset="-127"/>
                  </a:rPr>
                  <a:t>Flat Files</a:t>
                </a:r>
              </a:p>
            </p:txBody>
          </p:sp>
        </p:grpSp>
      </p:grpSp>
      <p:grpSp>
        <p:nvGrpSpPr>
          <p:cNvPr id="17" name="그룹 16"/>
          <p:cNvGrpSpPr/>
          <p:nvPr/>
        </p:nvGrpSpPr>
        <p:grpSpPr>
          <a:xfrm>
            <a:off x="1940274" y="3411910"/>
            <a:ext cx="3522662" cy="906463"/>
            <a:chOff x="919548" y="3318493"/>
            <a:chExt cx="3522662" cy="906463"/>
          </a:xfrm>
        </p:grpSpPr>
        <p:grpSp>
          <p:nvGrpSpPr>
            <p:cNvPr id="18" name="Group 73"/>
            <p:cNvGrpSpPr>
              <a:grpSpLocks/>
            </p:cNvGrpSpPr>
            <p:nvPr/>
          </p:nvGrpSpPr>
          <p:grpSpPr bwMode="auto">
            <a:xfrm>
              <a:off x="935423" y="3328018"/>
              <a:ext cx="801687" cy="811213"/>
              <a:chOff x="2739" y="997"/>
              <a:chExt cx="505" cy="511"/>
            </a:xfrm>
          </p:grpSpPr>
          <p:sp>
            <p:nvSpPr>
              <p:cNvPr id="29" name="AutoShape 41"/>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30" name="Text Box 42"/>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sp>
          <p:nvSpPr>
            <p:cNvPr id="19" name="Text Box 44"/>
            <p:cNvSpPr txBox="1">
              <a:spLocks noChangeArrowheads="1"/>
            </p:cNvSpPr>
            <p:nvPr/>
          </p:nvSpPr>
          <p:spPr bwMode="auto">
            <a:xfrm>
              <a:off x="3596073" y="3582018"/>
              <a:ext cx="846137" cy="274638"/>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sp>
          <p:nvSpPr>
            <p:cNvPr id="20" name="AutoShape 45"/>
            <p:cNvSpPr>
              <a:spLocks noChangeArrowheads="1"/>
            </p:cNvSpPr>
            <p:nvPr/>
          </p:nvSpPr>
          <p:spPr bwMode="auto">
            <a:xfrm>
              <a:off x="1784735" y="3634406"/>
              <a:ext cx="1766888" cy="217487"/>
            </a:xfrm>
            <a:prstGeom prst="leftRightArrow">
              <a:avLst>
                <a:gd name="adj1" fmla="val 50000"/>
                <a:gd name="adj2" fmla="val 162481"/>
              </a:avLst>
            </a:prstGeom>
            <a:solidFill>
              <a:srgbClr val="67568B"/>
            </a:solidFill>
            <a:ln w="9525" algn="ctr">
              <a:solidFill>
                <a:srgbClr val="FFFFFF"/>
              </a:solidFill>
              <a:miter lim="800000"/>
              <a:headEnd/>
              <a:tailEnd/>
            </a:ln>
            <a:effectLst>
              <a:outerShdw dist="56796" dir="3806097" algn="ctr" rotWithShape="0">
                <a:srgbClr val="CCCCCC"/>
              </a:outerShdw>
            </a:effectLst>
          </p:spPr>
          <p:txBody>
            <a:bodyPr wrap="none" anchor="ctr"/>
            <a:lstStyle/>
            <a:p>
              <a:pPr fontAlgn="auto" latinLnBrk="0">
                <a:spcBef>
                  <a:spcPts val="0"/>
                </a:spcBef>
                <a:spcAft>
                  <a:spcPts val="0"/>
                </a:spcAft>
                <a:defRPr/>
              </a:pPr>
              <a:endParaRPr kumimoji="0" lang="ko-KR" altLang="en-US" sz="1000" b="1" kern="0">
                <a:solidFill>
                  <a:srgbClr val="666699"/>
                </a:solidFill>
                <a:latin typeface="Courier New" pitchFamily="49" charset="0"/>
                <a:ea typeface="굴림" pitchFamily="50" charset="-127"/>
                <a:cs typeface="Arial" charset="0"/>
              </a:endParaRPr>
            </a:p>
          </p:txBody>
        </p:sp>
        <p:sp>
          <p:nvSpPr>
            <p:cNvPr id="21" name="Text Box 46"/>
            <p:cNvSpPr txBox="1">
              <a:spLocks noChangeArrowheads="1"/>
            </p:cNvSpPr>
            <p:nvPr/>
          </p:nvSpPr>
          <p:spPr bwMode="auto">
            <a:xfrm>
              <a:off x="2110173" y="3439143"/>
              <a:ext cx="1100137" cy="274638"/>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Tables / files</a:t>
              </a:r>
            </a:p>
          </p:txBody>
        </p:sp>
        <p:sp>
          <p:nvSpPr>
            <p:cNvPr id="22" name="Text Box 47"/>
            <p:cNvSpPr txBox="1">
              <a:spLocks noChangeArrowheads="1"/>
            </p:cNvSpPr>
            <p:nvPr/>
          </p:nvSpPr>
          <p:spPr bwMode="auto">
            <a:xfrm>
              <a:off x="2027623" y="3824906"/>
              <a:ext cx="1285875" cy="274637"/>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Fixed / variable</a:t>
              </a:r>
            </a:p>
          </p:txBody>
        </p:sp>
        <p:grpSp>
          <p:nvGrpSpPr>
            <p:cNvPr id="23" name="Group 74"/>
            <p:cNvGrpSpPr>
              <a:grpSpLocks/>
            </p:cNvGrpSpPr>
            <p:nvPr/>
          </p:nvGrpSpPr>
          <p:grpSpPr bwMode="auto">
            <a:xfrm>
              <a:off x="3602423" y="3318493"/>
              <a:ext cx="801687" cy="811213"/>
              <a:chOff x="2739" y="997"/>
              <a:chExt cx="505" cy="511"/>
            </a:xfrm>
          </p:grpSpPr>
          <p:sp>
            <p:nvSpPr>
              <p:cNvPr id="27" name="AutoShape 75"/>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28" name="Text Box 76"/>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dirty="0">
                    <a:solidFill>
                      <a:srgbClr val="000000"/>
                    </a:solidFill>
                    <a:latin typeface="Arial" charset="0"/>
                    <a:ea typeface="굴림" pitchFamily="50" charset="-127"/>
                  </a:rPr>
                  <a:t>RDBMS</a:t>
                </a:r>
              </a:p>
            </p:txBody>
          </p:sp>
        </p:grpSp>
        <p:grpSp>
          <p:nvGrpSpPr>
            <p:cNvPr id="24" name="Group 80"/>
            <p:cNvGrpSpPr>
              <a:grpSpLocks/>
            </p:cNvGrpSpPr>
            <p:nvPr/>
          </p:nvGrpSpPr>
          <p:grpSpPr bwMode="auto">
            <a:xfrm>
              <a:off x="919548" y="3326431"/>
              <a:ext cx="865187" cy="898525"/>
              <a:chOff x="4499" y="1170"/>
              <a:chExt cx="545" cy="374"/>
            </a:xfrm>
          </p:grpSpPr>
          <p:sp>
            <p:nvSpPr>
              <p:cNvPr id="25" name="AutoShape 78"/>
              <p:cNvSpPr>
                <a:spLocks noChangeArrowheads="1"/>
              </p:cNvSpPr>
              <p:nvPr/>
            </p:nvSpPr>
            <p:spPr bwMode="auto">
              <a:xfrm>
                <a:off x="4499" y="1170"/>
                <a:ext cx="535" cy="374"/>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26" name="Text Box 79"/>
              <p:cNvSpPr txBox="1">
                <a:spLocks noChangeArrowheads="1"/>
              </p:cNvSpPr>
              <p:nvPr/>
            </p:nvSpPr>
            <p:spPr bwMode="auto">
              <a:xfrm>
                <a:off x="4511" y="1253"/>
                <a:ext cx="533" cy="115"/>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dirty="0">
                    <a:solidFill>
                      <a:srgbClr val="000000"/>
                    </a:solidFill>
                    <a:latin typeface="Arial" charset="0"/>
                    <a:ea typeface="굴림" pitchFamily="50" charset="-127"/>
                  </a:rPr>
                  <a:t>Flat Files</a:t>
                </a:r>
              </a:p>
            </p:txBody>
          </p:sp>
        </p:grpSp>
      </p:grpSp>
      <p:grpSp>
        <p:nvGrpSpPr>
          <p:cNvPr id="31" name="그룹 30"/>
          <p:cNvGrpSpPr/>
          <p:nvPr/>
        </p:nvGrpSpPr>
        <p:grpSpPr>
          <a:xfrm>
            <a:off x="1965674" y="4983535"/>
            <a:ext cx="3506787" cy="820738"/>
            <a:chOff x="944948" y="4890118"/>
            <a:chExt cx="3506787" cy="820738"/>
          </a:xfrm>
        </p:grpSpPr>
        <p:grpSp>
          <p:nvGrpSpPr>
            <p:cNvPr id="32" name="Group 73"/>
            <p:cNvGrpSpPr>
              <a:grpSpLocks/>
            </p:cNvGrpSpPr>
            <p:nvPr/>
          </p:nvGrpSpPr>
          <p:grpSpPr bwMode="auto">
            <a:xfrm>
              <a:off x="944948" y="4899643"/>
              <a:ext cx="801687" cy="811213"/>
              <a:chOff x="2739" y="997"/>
              <a:chExt cx="505" cy="511"/>
            </a:xfrm>
          </p:grpSpPr>
          <p:sp>
            <p:nvSpPr>
              <p:cNvPr id="40" name="AutoShape 41"/>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41" name="Text Box 42"/>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sp>
          <p:nvSpPr>
            <p:cNvPr id="33" name="Text Box 44"/>
            <p:cNvSpPr txBox="1">
              <a:spLocks noChangeArrowheads="1"/>
            </p:cNvSpPr>
            <p:nvPr/>
          </p:nvSpPr>
          <p:spPr bwMode="auto">
            <a:xfrm>
              <a:off x="3605598" y="5153643"/>
              <a:ext cx="846137" cy="274638"/>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sp>
          <p:nvSpPr>
            <p:cNvPr id="34" name="AutoShape 45"/>
            <p:cNvSpPr>
              <a:spLocks noChangeArrowheads="1"/>
            </p:cNvSpPr>
            <p:nvPr/>
          </p:nvSpPr>
          <p:spPr bwMode="auto">
            <a:xfrm>
              <a:off x="1794260" y="5206031"/>
              <a:ext cx="1766888" cy="217487"/>
            </a:xfrm>
            <a:prstGeom prst="leftRightArrow">
              <a:avLst>
                <a:gd name="adj1" fmla="val 50000"/>
                <a:gd name="adj2" fmla="val 162481"/>
              </a:avLst>
            </a:prstGeom>
            <a:solidFill>
              <a:srgbClr val="67568B"/>
            </a:solidFill>
            <a:ln w="9525" algn="ctr">
              <a:solidFill>
                <a:srgbClr val="FFFFFF"/>
              </a:solidFill>
              <a:miter lim="800000"/>
              <a:headEnd/>
              <a:tailEnd/>
            </a:ln>
            <a:effectLst>
              <a:outerShdw dist="56796" dir="3806097" algn="ctr" rotWithShape="0">
                <a:srgbClr val="CCCCCC"/>
              </a:outerShdw>
            </a:effectLst>
          </p:spPr>
          <p:txBody>
            <a:bodyPr wrap="none" anchor="ctr"/>
            <a:lstStyle/>
            <a:p>
              <a:pPr fontAlgn="auto" latinLnBrk="0">
                <a:spcBef>
                  <a:spcPts val="0"/>
                </a:spcBef>
                <a:spcAft>
                  <a:spcPts val="0"/>
                </a:spcAft>
                <a:defRPr/>
              </a:pPr>
              <a:endParaRPr kumimoji="0" lang="ko-KR" altLang="en-US" sz="1000" b="1" kern="0">
                <a:solidFill>
                  <a:srgbClr val="666699"/>
                </a:solidFill>
                <a:latin typeface="Courier New" pitchFamily="49" charset="0"/>
                <a:ea typeface="굴림" pitchFamily="50" charset="-127"/>
                <a:cs typeface="Arial" charset="0"/>
              </a:endParaRPr>
            </a:p>
          </p:txBody>
        </p:sp>
        <p:sp>
          <p:nvSpPr>
            <p:cNvPr id="35" name="Text Box 46"/>
            <p:cNvSpPr txBox="1">
              <a:spLocks noChangeArrowheads="1"/>
            </p:cNvSpPr>
            <p:nvPr/>
          </p:nvSpPr>
          <p:spPr bwMode="auto">
            <a:xfrm>
              <a:off x="2119698" y="5010768"/>
              <a:ext cx="1100137" cy="274638"/>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Tables / files</a:t>
              </a:r>
            </a:p>
          </p:txBody>
        </p:sp>
        <p:sp>
          <p:nvSpPr>
            <p:cNvPr id="36" name="Text Box 47"/>
            <p:cNvSpPr txBox="1">
              <a:spLocks noChangeArrowheads="1"/>
            </p:cNvSpPr>
            <p:nvPr/>
          </p:nvSpPr>
          <p:spPr bwMode="auto">
            <a:xfrm>
              <a:off x="2037148" y="5396531"/>
              <a:ext cx="1285875" cy="274637"/>
            </a:xfrm>
            <a:prstGeom prst="rect">
              <a:avLst/>
            </a:prstGeom>
            <a:noFill/>
            <a:ln w="9525" algn="ctr">
              <a:noFill/>
              <a:miter lim="800000"/>
              <a:headEnd/>
              <a:tailEnd/>
            </a:ln>
          </p:spPr>
          <p:txBody>
            <a:bodyPr wrap="none">
              <a:spAutoFit/>
            </a:bodyPr>
            <a:lstStyle/>
            <a:p>
              <a:r>
                <a:rPr lang="en-US" altLang="ko-KR" sz="1200" b="1" i="1">
                  <a:solidFill>
                    <a:srgbClr val="000000"/>
                  </a:solidFill>
                  <a:latin typeface="Arial" charset="0"/>
                </a:rPr>
                <a:t>Fixed / variable</a:t>
              </a:r>
            </a:p>
          </p:txBody>
        </p:sp>
        <p:grpSp>
          <p:nvGrpSpPr>
            <p:cNvPr id="37" name="Group 74"/>
            <p:cNvGrpSpPr>
              <a:grpSpLocks/>
            </p:cNvGrpSpPr>
            <p:nvPr/>
          </p:nvGrpSpPr>
          <p:grpSpPr bwMode="auto">
            <a:xfrm>
              <a:off x="3611948" y="4890118"/>
              <a:ext cx="801687" cy="811213"/>
              <a:chOff x="2739" y="997"/>
              <a:chExt cx="505" cy="511"/>
            </a:xfrm>
          </p:grpSpPr>
          <p:sp>
            <p:nvSpPr>
              <p:cNvPr id="38" name="AutoShape 75"/>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39" name="Text Box 76"/>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grpSp>
      <p:sp>
        <p:nvSpPr>
          <p:cNvPr id="42" name="Line 48"/>
          <p:cNvSpPr>
            <a:spLocks noChangeShapeType="1"/>
          </p:cNvSpPr>
          <p:nvPr/>
        </p:nvSpPr>
        <p:spPr bwMode="auto">
          <a:xfrm>
            <a:off x="1625200" y="2997573"/>
            <a:ext cx="8605837" cy="0"/>
          </a:xfrm>
          <a:prstGeom prst="line">
            <a:avLst/>
          </a:prstGeom>
          <a:noFill/>
          <a:ln w="12700">
            <a:solidFill>
              <a:srgbClr val="73738C"/>
            </a:solidFill>
            <a:round/>
            <a:headEnd/>
            <a:tailEnd/>
          </a:ln>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43" name="Line 48"/>
          <p:cNvSpPr>
            <a:spLocks noChangeShapeType="1"/>
          </p:cNvSpPr>
          <p:nvPr/>
        </p:nvSpPr>
        <p:spPr bwMode="auto">
          <a:xfrm>
            <a:off x="1629962" y="4631110"/>
            <a:ext cx="8605838" cy="0"/>
          </a:xfrm>
          <a:prstGeom prst="line">
            <a:avLst/>
          </a:prstGeom>
          <a:noFill/>
          <a:ln w="12700">
            <a:solidFill>
              <a:srgbClr val="73738C"/>
            </a:solidFill>
            <a:round/>
            <a:headEnd/>
            <a:tailEnd/>
          </a:ln>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44" name="Line 48"/>
          <p:cNvSpPr>
            <a:spLocks noChangeShapeType="1"/>
          </p:cNvSpPr>
          <p:nvPr/>
        </p:nvSpPr>
        <p:spPr bwMode="auto">
          <a:xfrm>
            <a:off x="1635474" y="6117010"/>
            <a:ext cx="8605837" cy="0"/>
          </a:xfrm>
          <a:prstGeom prst="line">
            <a:avLst/>
          </a:prstGeom>
          <a:noFill/>
          <a:ln w="12700">
            <a:solidFill>
              <a:srgbClr val="73738C"/>
            </a:solidFill>
            <a:round/>
            <a:headEnd/>
            <a:tailEnd/>
          </a:ln>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cxnSp>
        <p:nvCxnSpPr>
          <p:cNvPr id="45" name="직선 연결선 44"/>
          <p:cNvCxnSpPr/>
          <p:nvPr/>
        </p:nvCxnSpPr>
        <p:spPr>
          <a:xfrm rot="5400000">
            <a:off x="5824093" y="2888829"/>
            <a:ext cx="215900"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rot="5400000">
            <a:off x="5834412" y="4523160"/>
            <a:ext cx="214312"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rot="5400000">
            <a:off x="5833618" y="6000329"/>
            <a:ext cx="215900"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그룹 47"/>
          <p:cNvGrpSpPr/>
          <p:nvPr/>
        </p:nvGrpSpPr>
        <p:grpSpPr>
          <a:xfrm>
            <a:off x="6236798" y="1535485"/>
            <a:ext cx="4000500" cy="2214563"/>
            <a:chOff x="5216072" y="1442068"/>
            <a:chExt cx="4000500" cy="2214563"/>
          </a:xfrm>
        </p:grpSpPr>
        <p:sp>
          <p:nvSpPr>
            <p:cNvPr id="49" name="모서리가 둥근 직사각형 48"/>
            <p:cNvSpPr/>
            <p:nvPr/>
          </p:nvSpPr>
          <p:spPr>
            <a:xfrm>
              <a:off x="5216072" y="1442068"/>
              <a:ext cx="4000500" cy="2214563"/>
            </a:xfrm>
            <a:prstGeom prst="roundRect">
              <a:avLst>
                <a:gd name="adj" fmla="val 8316"/>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50" name="그룹 102"/>
            <p:cNvGrpSpPr>
              <a:grpSpLocks/>
            </p:cNvGrpSpPr>
            <p:nvPr/>
          </p:nvGrpSpPr>
          <p:grpSpPr bwMode="auto">
            <a:xfrm>
              <a:off x="5422447" y="1584943"/>
              <a:ext cx="3579812" cy="1857375"/>
              <a:chOff x="5230840" y="1643063"/>
              <a:chExt cx="3579812" cy="1857375"/>
            </a:xfrm>
          </p:grpSpPr>
          <p:grpSp>
            <p:nvGrpSpPr>
              <p:cNvPr id="51" name="그룹 77"/>
              <p:cNvGrpSpPr>
                <a:grpSpLocks/>
              </p:cNvGrpSpPr>
              <p:nvPr/>
            </p:nvGrpSpPr>
            <p:grpSpPr bwMode="auto">
              <a:xfrm>
                <a:off x="5230840" y="1714501"/>
                <a:ext cx="865187" cy="593725"/>
                <a:chOff x="7874000" y="1898651"/>
                <a:chExt cx="865188" cy="593725"/>
              </a:xfrm>
            </p:grpSpPr>
            <p:sp>
              <p:nvSpPr>
                <p:cNvPr id="66" name="AutoShape 43"/>
                <p:cNvSpPr>
                  <a:spLocks noChangeArrowheads="1"/>
                </p:cNvSpPr>
                <p:nvPr/>
              </p:nvSpPr>
              <p:spPr bwMode="auto">
                <a:xfrm>
                  <a:off x="7874000" y="1898651"/>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67" name="Text Box 44"/>
                <p:cNvSpPr txBox="1">
                  <a:spLocks noChangeArrowheads="1"/>
                </p:cNvSpPr>
                <p:nvPr/>
              </p:nvSpPr>
              <p:spPr bwMode="auto">
                <a:xfrm>
                  <a:off x="7893050" y="2030413"/>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grpSp>
          <p:grpSp>
            <p:nvGrpSpPr>
              <p:cNvPr id="52" name="그룹 85"/>
              <p:cNvGrpSpPr>
                <a:grpSpLocks/>
              </p:cNvGrpSpPr>
              <p:nvPr/>
            </p:nvGrpSpPr>
            <p:grpSpPr bwMode="auto">
              <a:xfrm>
                <a:off x="5230840" y="2857501"/>
                <a:ext cx="865187" cy="593725"/>
                <a:chOff x="7874000" y="1898651"/>
                <a:chExt cx="865188" cy="593725"/>
              </a:xfrm>
            </p:grpSpPr>
            <p:sp>
              <p:nvSpPr>
                <p:cNvPr id="64" name="AutoShape 43"/>
                <p:cNvSpPr>
                  <a:spLocks noChangeArrowheads="1"/>
                </p:cNvSpPr>
                <p:nvPr/>
              </p:nvSpPr>
              <p:spPr bwMode="auto">
                <a:xfrm>
                  <a:off x="7874000" y="1898651"/>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65" name="Text Box 44"/>
                <p:cNvSpPr txBox="1">
                  <a:spLocks noChangeArrowheads="1"/>
                </p:cNvSpPr>
                <p:nvPr/>
              </p:nvSpPr>
              <p:spPr bwMode="auto">
                <a:xfrm>
                  <a:off x="7893050" y="2030413"/>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grpSp>
          <p:sp>
            <p:nvSpPr>
              <p:cNvPr id="53" name="오른쪽 화살표 52"/>
              <p:cNvSpPr/>
              <p:nvPr/>
            </p:nvSpPr>
            <p:spPr>
              <a:xfrm rot="1576195">
                <a:off x="6254777" y="2043113"/>
                <a:ext cx="549275" cy="233363"/>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오른쪽 화살표 53"/>
              <p:cNvSpPr/>
              <p:nvPr/>
            </p:nvSpPr>
            <p:spPr>
              <a:xfrm rot="19220366">
                <a:off x="6242077" y="2792413"/>
                <a:ext cx="550863" cy="233363"/>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55" name="Picture 5" descr="DMExpressLogo"/>
              <p:cNvPicPr>
                <a:picLocks noChangeAspect="1" noChangeArrowheads="1"/>
              </p:cNvPicPr>
              <p:nvPr/>
            </p:nvPicPr>
            <p:blipFill>
              <a:blip r:embed="rId3"/>
              <a:srcRect/>
              <a:stretch>
                <a:fillRect/>
              </a:stretch>
            </p:blipFill>
            <p:spPr bwMode="auto">
              <a:xfrm>
                <a:off x="6678640" y="2233613"/>
                <a:ext cx="642937" cy="566737"/>
              </a:xfrm>
              <a:prstGeom prst="rect">
                <a:avLst/>
              </a:prstGeom>
              <a:noFill/>
              <a:ln w="9525">
                <a:noFill/>
                <a:miter lim="800000"/>
                <a:headEnd/>
                <a:tailEnd/>
              </a:ln>
            </p:spPr>
          </p:pic>
          <p:grpSp>
            <p:nvGrpSpPr>
              <p:cNvPr id="56" name="Group 74"/>
              <p:cNvGrpSpPr>
                <a:grpSpLocks/>
              </p:cNvGrpSpPr>
              <p:nvPr/>
            </p:nvGrpSpPr>
            <p:grpSpPr bwMode="auto">
              <a:xfrm>
                <a:off x="7945465" y="1643063"/>
                <a:ext cx="801687" cy="811212"/>
                <a:chOff x="2739" y="997"/>
                <a:chExt cx="505" cy="511"/>
              </a:xfrm>
            </p:grpSpPr>
            <p:sp>
              <p:nvSpPr>
                <p:cNvPr id="62" name="AutoShape 75"/>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63" name="Text Box 76"/>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sp>
            <p:nvSpPr>
              <p:cNvPr id="57" name="오른쪽 화살표 56"/>
              <p:cNvSpPr/>
              <p:nvPr/>
            </p:nvSpPr>
            <p:spPr>
              <a:xfrm rot="19756327">
                <a:off x="7323165" y="2071688"/>
                <a:ext cx="550862" cy="233363"/>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8" name="오른쪽 화살표 57"/>
              <p:cNvSpPr/>
              <p:nvPr/>
            </p:nvSpPr>
            <p:spPr>
              <a:xfrm rot="1783528">
                <a:off x="7324752" y="2717801"/>
                <a:ext cx="549275" cy="233362"/>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59" name="그룹 110"/>
              <p:cNvGrpSpPr>
                <a:grpSpLocks/>
              </p:cNvGrpSpPr>
              <p:nvPr/>
            </p:nvGrpSpPr>
            <p:grpSpPr bwMode="auto">
              <a:xfrm>
                <a:off x="7945465" y="2906713"/>
                <a:ext cx="865187" cy="593725"/>
                <a:chOff x="7874000" y="1898650"/>
                <a:chExt cx="865188" cy="593725"/>
              </a:xfrm>
            </p:grpSpPr>
            <p:sp>
              <p:nvSpPr>
                <p:cNvPr id="60" name="AutoShape 43"/>
                <p:cNvSpPr>
                  <a:spLocks noChangeArrowheads="1"/>
                </p:cNvSpPr>
                <p:nvPr/>
              </p:nvSpPr>
              <p:spPr bwMode="auto">
                <a:xfrm>
                  <a:off x="7874000" y="1898650"/>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61" name="Text Box 44"/>
                <p:cNvSpPr txBox="1">
                  <a:spLocks noChangeArrowheads="1"/>
                </p:cNvSpPr>
                <p:nvPr/>
              </p:nvSpPr>
              <p:spPr bwMode="auto">
                <a:xfrm>
                  <a:off x="7893050" y="2030413"/>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grpSp>
        </p:grpSp>
      </p:grpSp>
      <p:grpSp>
        <p:nvGrpSpPr>
          <p:cNvPr id="68" name="그룹 67"/>
          <p:cNvGrpSpPr/>
          <p:nvPr/>
        </p:nvGrpSpPr>
        <p:grpSpPr>
          <a:xfrm>
            <a:off x="6236798" y="3835773"/>
            <a:ext cx="4000500" cy="2214562"/>
            <a:chOff x="5216072" y="3742356"/>
            <a:chExt cx="4000500" cy="2214562"/>
          </a:xfrm>
        </p:grpSpPr>
        <p:sp>
          <p:nvSpPr>
            <p:cNvPr id="69" name="모서리가 둥근 직사각형 68"/>
            <p:cNvSpPr/>
            <p:nvPr/>
          </p:nvSpPr>
          <p:spPr>
            <a:xfrm>
              <a:off x="5216072" y="3742356"/>
              <a:ext cx="4000500" cy="2214562"/>
            </a:xfrm>
            <a:prstGeom prst="roundRect">
              <a:avLst>
                <a:gd name="adj" fmla="val 8316"/>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0" name="그룹 103"/>
            <p:cNvGrpSpPr>
              <a:grpSpLocks/>
            </p:cNvGrpSpPr>
            <p:nvPr/>
          </p:nvGrpSpPr>
          <p:grpSpPr bwMode="auto">
            <a:xfrm>
              <a:off x="5422447" y="3883643"/>
              <a:ext cx="3579812" cy="1949450"/>
              <a:chOff x="5230840" y="3908442"/>
              <a:chExt cx="3579812" cy="1949450"/>
            </a:xfrm>
          </p:grpSpPr>
          <p:grpSp>
            <p:nvGrpSpPr>
              <p:cNvPr id="71" name="Group 73"/>
              <p:cNvGrpSpPr>
                <a:grpSpLocks/>
              </p:cNvGrpSpPr>
              <p:nvPr/>
            </p:nvGrpSpPr>
            <p:grpSpPr bwMode="auto">
              <a:xfrm>
                <a:off x="5256240" y="5046680"/>
                <a:ext cx="801687" cy="811212"/>
                <a:chOff x="2739" y="997"/>
                <a:chExt cx="505" cy="511"/>
              </a:xfrm>
            </p:grpSpPr>
            <p:sp>
              <p:nvSpPr>
                <p:cNvPr id="86" name="AutoShape 41"/>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87" name="Text Box 42"/>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grpSp>
            <p:nvGrpSpPr>
              <p:cNvPr id="72" name="Group 74"/>
              <p:cNvGrpSpPr>
                <a:grpSpLocks/>
              </p:cNvGrpSpPr>
              <p:nvPr/>
            </p:nvGrpSpPr>
            <p:grpSpPr bwMode="auto">
              <a:xfrm>
                <a:off x="7945465" y="3908442"/>
                <a:ext cx="801687" cy="811213"/>
                <a:chOff x="2739" y="997"/>
                <a:chExt cx="505" cy="511"/>
              </a:xfrm>
            </p:grpSpPr>
            <p:sp>
              <p:nvSpPr>
                <p:cNvPr id="84" name="AutoShape 75"/>
                <p:cNvSpPr>
                  <a:spLocks noChangeArrowheads="1"/>
                </p:cNvSpPr>
                <p:nvPr/>
              </p:nvSpPr>
              <p:spPr bwMode="auto">
                <a:xfrm>
                  <a:off x="2739" y="997"/>
                  <a:ext cx="505" cy="511"/>
                </a:xfrm>
                <a:prstGeom prst="flowChartMagneticDisk">
                  <a:avLst/>
                </a:prstGeom>
                <a:gradFill rotWithShape="0">
                  <a:gsLst>
                    <a:gs pos="0">
                      <a:srgbClr val="B8D4F5">
                        <a:gamma/>
                        <a:shade val="74118"/>
                        <a:invGamma/>
                      </a:srgbClr>
                    </a:gs>
                    <a:gs pos="50000">
                      <a:srgbClr val="B8D4F5"/>
                    </a:gs>
                    <a:gs pos="100000">
                      <a:srgbClr val="B8D4F5">
                        <a:gamma/>
                        <a:shade val="74118"/>
                        <a:invGamma/>
                      </a:srgbClr>
                    </a:gs>
                  </a:gsLst>
                  <a:lin ang="0" scaled="1"/>
                </a:gradFill>
                <a:ln w="9525">
                  <a:solidFill>
                    <a:srgbClr val="FFFFFF"/>
                  </a:solidFill>
                  <a:round/>
                  <a:headEnd/>
                  <a:tailEnd/>
                </a:ln>
                <a:effectLst>
                  <a:outerShdw dist="71842" dir="2700000"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85" name="Text Box 76"/>
                <p:cNvSpPr txBox="1">
                  <a:spLocks noChangeArrowheads="1"/>
                </p:cNvSpPr>
                <p:nvPr/>
              </p:nvSpPr>
              <p:spPr bwMode="auto">
                <a:xfrm>
                  <a:off x="2759" y="1206"/>
                  <a:ext cx="467" cy="173"/>
                </a:xfrm>
                <a:prstGeom prst="rect">
                  <a:avLst/>
                </a:prstGeom>
                <a:noFill/>
                <a:ln w="9525" algn="ctr">
                  <a:noFill/>
                  <a:miter lim="800000"/>
                  <a:headEnd/>
                  <a:tailEnd/>
                </a:ln>
                <a:effectLst/>
              </p:spPr>
              <p:txBody>
                <a:bodyPr wrap="none">
                  <a:spAutoFit/>
                </a:bodyPr>
                <a:lstStyle/>
                <a:p>
                  <a:pPr fontAlgn="auto" latinLnBrk="0">
                    <a:spcAft>
                      <a:spcPts val="0"/>
                    </a:spcAft>
                    <a:defRPr/>
                  </a:pPr>
                  <a:r>
                    <a:rPr kumimoji="0" lang="en-US" altLang="ko-KR" sz="1200" b="1" kern="0">
                      <a:solidFill>
                        <a:srgbClr val="000000"/>
                      </a:solidFill>
                      <a:latin typeface="Arial" charset="0"/>
                      <a:ea typeface="굴림" pitchFamily="50" charset="-127"/>
                    </a:rPr>
                    <a:t>RDBMS</a:t>
                  </a:r>
                </a:p>
              </p:txBody>
            </p:sp>
          </p:grpSp>
          <p:grpSp>
            <p:nvGrpSpPr>
              <p:cNvPr id="73" name="그룹 93"/>
              <p:cNvGrpSpPr>
                <a:grpSpLocks/>
              </p:cNvGrpSpPr>
              <p:nvPr/>
            </p:nvGrpSpPr>
            <p:grpSpPr bwMode="auto">
              <a:xfrm>
                <a:off x="5230840" y="3979880"/>
                <a:ext cx="865187" cy="593725"/>
                <a:chOff x="7874000" y="1898650"/>
                <a:chExt cx="865188" cy="593725"/>
              </a:xfrm>
            </p:grpSpPr>
            <p:sp>
              <p:nvSpPr>
                <p:cNvPr id="82" name="AutoShape 43"/>
                <p:cNvSpPr>
                  <a:spLocks noChangeArrowheads="1"/>
                </p:cNvSpPr>
                <p:nvPr/>
              </p:nvSpPr>
              <p:spPr bwMode="auto">
                <a:xfrm>
                  <a:off x="7874000" y="1898650"/>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83" name="Text Box 44"/>
                <p:cNvSpPr txBox="1">
                  <a:spLocks noChangeArrowheads="1"/>
                </p:cNvSpPr>
                <p:nvPr/>
              </p:nvSpPr>
              <p:spPr bwMode="auto">
                <a:xfrm>
                  <a:off x="7893050" y="2030413"/>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grpSp>
          <p:sp>
            <p:nvSpPr>
              <p:cNvPr id="74" name="오른쪽 화살표 73"/>
              <p:cNvSpPr/>
              <p:nvPr/>
            </p:nvSpPr>
            <p:spPr>
              <a:xfrm rot="1576195">
                <a:off x="6254777" y="4421205"/>
                <a:ext cx="549275" cy="233362"/>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5" name="오른쪽 화살표 74"/>
              <p:cNvSpPr/>
              <p:nvPr/>
            </p:nvSpPr>
            <p:spPr>
              <a:xfrm rot="19220366">
                <a:off x="6242077" y="5168917"/>
                <a:ext cx="550863" cy="233363"/>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6" name="오른쪽 화살표 75"/>
              <p:cNvSpPr/>
              <p:nvPr/>
            </p:nvSpPr>
            <p:spPr>
              <a:xfrm rot="19756327">
                <a:off x="7323165" y="4408505"/>
                <a:ext cx="550862" cy="233362"/>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7" name="Picture 5" descr="DMExpressLogo"/>
              <p:cNvPicPr>
                <a:picLocks noChangeAspect="1" noChangeArrowheads="1"/>
              </p:cNvPicPr>
              <p:nvPr/>
            </p:nvPicPr>
            <p:blipFill>
              <a:blip r:embed="rId3"/>
              <a:srcRect/>
              <a:stretch>
                <a:fillRect/>
              </a:stretch>
            </p:blipFill>
            <p:spPr bwMode="auto">
              <a:xfrm>
                <a:off x="6678640" y="4611705"/>
                <a:ext cx="642937" cy="566737"/>
              </a:xfrm>
              <a:prstGeom prst="rect">
                <a:avLst/>
              </a:prstGeom>
              <a:noFill/>
              <a:ln w="9525">
                <a:noFill/>
                <a:miter lim="800000"/>
                <a:headEnd/>
                <a:tailEnd/>
              </a:ln>
            </p:spPr>
          </p:pic>
          <p:sp>
            <p:nvSpPr>
              <p:cNvPr id="78" name="오른쪽 화살표 77"/>
              <p:cNvSpPr/>
              <p:nvPr/>
            </p:nvSpPr>
            <p:spPr>
              <a:xfrm rot="1783528">
                <a:off x="7324752" y="5054617"/>
                <a:ext cx="549275" cy="233363"/>
              </a:xfrm>
              <a:prstGeom prst="rightArrow">
                <a:avLst/>
              </a:prstGeom>
              <a:solidFill>
                <a:srgbClr val="7030A0"/>
              </a:solidFill>
              <a:ln w="9525">
                <a:solidFill>
                  <a:srgbClr val="FFFFFF"/>
                </a:solidFill>
              </a:ln>
              <a:effectLst>
                <a:outerShdw dist="254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9" name="그룹 102"/>
              <p:cNvGrpSpPr>
                <a:grpSpLocks/>
              </p:cNvGrpSpPr>
              <p:nvPr/>
            </p:nvGrpSpPr>
            <p:grpSpPr bwMode="auto">
              <a:xfrm>
                <a:off x="7945465" y="5243530"/>
                <a:ext cx="865187" cy="593725"/>
                <a:chOff x="7874000" y="1898650"/>
                <a:chExt cx="865188" cy="593725"/>
              </a:xfrm>
            </p:grpSpPr>
            <p:sp>
              <p:nvSpPr>
                <p:cNvPr id="80" name="AutoShape 43"/>
                <p:cNvSpPr>
                  <a:spLocks noChangeArrowheads="1"/>
                </p:cNvSpPr>
                <p:nvPr/>
              </p:nvSpPr>
              <p:spPr bwMode="auto">
                <a:xfrm>
                  <a:off x="7874000" y="1898650"/>
                  <a:ext cx="849313" cy="593725"/>
                </a:xfrm>
                <a:prstGeom prst="flowChartDocument">
                  <a:avLst/>
                </a:prstGeom>
                <a:solidFill>
                  <a:srgbClr val="F8CFA6"/>
                </a:solidFill>
                <a:ln w="9525" algn="ctr">
                  <a:solidFill>
                    <a:srgbClr val="FFFFFF"/>
                  </a:solidFill>
                  <a:miter lim="800000"/>
                  <a:headEnd/>
                  <a:tailEnd/>
                </a:ln>
                <a:effectLst>
                  <a:outerShdw dist="81320" dir="2319588" algn="ctr" rotWithShape="0">
                    <a:srgbClr val="CCCCCC"/>
                  </a:outerShdw>
                </a:effectLst>
              </p:spPr>
              <p:txBody>
                <a:bodyPr wrap="none" anchor="ctr"/>
                <a:lstStyle/>
                <a:p>
                  <a:pPr fontAlgn="auto" latinLnBrk="0">
                    <a:spcBef>
                      <a:spcPts val="0"/>
                    </a:spcBef>
                    <a:spcAft>
                      <a:spcPts val="0"/>
                    </a:spcAft>
                    <a:defRPr/>
                  </a:pPr>
                  <a:endParaRPr kumimoji="0" lang="ko-KR" altLang="en-US" kern="0">
                    <a:solidFill>
                      <a:sysClr val="windowText" lastClr="000000"/>
                    </a:solidFill>
                    <a:latin typeface="굴림" pitchFamily="50" charset="-127"/>
                    <a:ea typeface="굴림" pitchFamily="50" charset="-127"/>
                  </a:endParaRPr>
                </a:p>
              </p:txBody>
            </p:sp>
            <p:sp>
              <p:nvSpPr>
                <p:cNvPr id="81" name="Text Box 44"/>
                <p:cNvSpPr txBox="1">
                  <a:spLocks noChangeArrowheads="1"/>
                </p:cNvSpPr>
                <p:nvPr/>
              </p:nvSpPr>
              <p:spPr bwMode="auto">
                <a:xfrm>
                  <a:off x="7893050" y="2030413"/>
                  <a:ext cx="846138" cy="274637"/>
                </a:xfrm>
                <a:prstGeom prst="rect">
                  <a:avLst/>
                </a:prstGeom>
                <a:noFill/>
                <a:ln w="9525" algn="ctr">
                  <a:noFill/>
                  <a:miter lim="800000"/>
                  <a:headEnd/>
                  <a:tailEnd/>
                </a:ln>
              </p:spPr>
              <p:txBody>
                <a:bodyPr wrap="none">
                  <a:spAutoFit/>
                </a:bodyPr>
                <a:lstStyle/>
                <a:p>
                  <a:r>
                    <a:rPr lang="en-US" altLang="ko-KR" sz="1200" b="1">
                      <a:solidFill>
                        <a:srgbClr val="000000"/>
                      </a:solidFill>
                      <a:latin typeface="Arial" charset="0"/>
                    </a:rPr>
                    <a:t>Flat Files</a:t>
                  </a:r>
                </a:p>
              </p:txBody>
            </p:sp>
          </p:grpSp>
        </p:grpSp>
      </p:grpSp>
    </p:spTree>
    <p:extLst>
      <p:ext uri="{BB962C8B-B14F-4D97-AF65-F5344CB8AC3E}">
        <p14:creationId xmlns:p14="http://schemas.microsoft.com/office/powerpoint/2010/main" val="27706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13</a:t>
            </a:fld>
            <a:endParaRPr lang="en-GB" dirty="0"/>
          </a:p>
        </p:txBody>
      </p:sp>
      <p:sp>
        <p:nvSpPr>
          <p:cNvPr id="3" name="제목 2"/>
          <p:cNvSpPr>
            <a:spLocks noGrp="1"/>
          </p:cNvSpPr>
          <p:nvPr>
            <p:ph type="title"/>
          </p:nvPr>
        </p:nvSpPr>
        <p:spPr/>
        <p:txBody>
          <a:bodyPr/>
          <a:lstStyle/>
          <a:p>
            <a:r>
              <a:rPr lang="en-US" altLang="ko-KR" dirty="0" smtClean="0">
                <a:latin typeface="고도 B" panose="02000503000000020004" pitchFamily="2" charset="-127"/>
                <a:ea typeface="고도 B" panose="02000503000000020004" pitchFamily="2" charset="-127"/>
              </a:rPr>
              <a:t>DMX GUI </a:t>
            </a:r>
            <a:r>
              <a:rPr lang="en-US" altLang="ko-KR" sz="3200" dirty="0" smtClean="0">
                <a:latin typeface="고도 B" panose="02000503000000020004" pitchFamily="2" charset="-127"/>
                <a:ea typeface="고도 B" panose="02000503000000020004" pitchFamily="2" charset="-127"/>
              </a:rPr>
              <a:t>(</a:t>
            </a:r>
            <a:r>
              <a:rPr lang="ko-KR" altLang="en-US" sz="3200" dirty="0" smtClean="0">
                <a:latin typeface="고도 B" panose="02000503000000020004" pitchFamily="2" charset="-127"/>
                <a:ea typeface="고도 B" panose="02000503000000020004" pitchFamily="2" charset="-127"/>
              </a:rPr>
              <a:t>간단한</a:t>
            </a:r>
            <a:r>
              <a:rPr lang="en-US" altLang="ko-KR" sz="3200" dirty="0" smtClean="0">
                <a:latin typeface="고도 B" panose="02000503000000020004" pitchFamily="2" charset="-127"/>
                <a:ea typeface="고도 B" panose="02000503000000020004" pitchFamily="2" charset="-127"/>
              </a:rPr>
              <a:t> </a:t>
            </a:r>
            <a:r>
              <a:rPr lang="ko-KR" altLang="en-US" sz="3200" dirty="0" smtClean="0">
                <a:latin typeface="고도 B" panose="02000503000000020004" pitchFamily="2" charset="-127"/>
                <a:ea typeface="고도 B" panose="02000503000000020004" pitchFamily="2" charset="-127"/>
              </a:rPr>
              <a:t>화면 구성</a:t>
            </a:r>
            <a:r>
              <a:rPr lang="en-US" altLang="ko-KR" sz="3200" dirty="0" smtClean="0">
                <a:latin typeface="고도 B" panose="02000503000000020004" pitchFamily="2" charset="-127"/>
                <a:ea typeface="고도 B" panose="02000503000000020004" pitchFamily="2" charset="-127"/>
              </a:rPr>
              <a:t>)</a:t>
            </a:r>
            <a:endParaRPr lang="ko-KR" altLang="en-US" dirty="0">
              <a:latin typeface="고도 B" panose="02000503000000020004" pitchFamily="2" charset="-127"/>
              <a:ea typeface="고도 B" panose="02000503000000020004" pitchFamily="2" charset="-127"/>
            </a:endParaRPr>
          </a:p>
        </p:txBody>
      </p:sp>
      <p:pic>
        <p:nvPicPr>
          <p:cNvPr id="4" name="그림 3"/>
          <p:cNvPicPr>
            <a:picLocks noChangeAspect="1"/>
          </p:cNvPicPr>
          <p:nvPr/>
        </p:nvPicPr>
        <p:blipFill>
          <a:blip r:embed="rId3"/>
          <a:stretch>
            <a:fillRect/>
          </a:stretch>
        </p:blipFill>
        <p:spPr>
          <a:xfrm>
            <a:off x="1721881" y="1172742"/>
            <a:ext cx="8743950" cy="4936331"/>
          </a:xfrm>
          <a:prstGeom prst="rect">
            <a:avLst/>
          </a:prstGeom>
        </p:spPr>
      </p:pic>
    </p:spTree>
    <p:extLst>
      <p:ext uri="{BB962C8B-B14F-4D97-AF65-F5344CB8AC3E}">
        <p14:creationId xmlns:p14="http://schemas.microsoft.com/office/powerpoint/2010/main" val="29786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14</a:t>
            </a:fld>
            <a:endParaRPr lang="en-GB" dirty="0"/>
          </a:p>
        </p:txBody>
      </p:sp>
      <p:sp>
        <p:nvSpPr>
          <p:cNvPr id="3" name="제목 2"/>
          <p:cNvSpPr>
            <a:spLocks noGrp="1"/>
          </p:cNvSpPr>
          <p:nvPr>
            <p:ph type="title"/>
          </p:nvPr>
        </p:nvSpPr>
        <p:spPr/>
        <p:txBody>
          <a:bodyPr/>
          <a:lstStyle/>
          <a:p>
            <a:r>
              <a:rPr lang="en-US" altLang="ko-KR" dirty="0" err="1" smtClean="0">
                <a:latin typeface="고도 B" panose="02000503000000020004" pitchFamily="2" charset="-127"/>
                <a:ea typeface="고도 B" panose="02000503000000020004" pitchFamily="2" charset="-127"/>
              </a:rPr>
              <a:t>DMExpress</a:t>
            </a:r>
            <a:r>
              <a:rPr lang="en-US" altLang="ko-KR" dirty="0" smtClean="0">
                <a:latin typeface="고도 B" panose="02000503000000020004" pitchFamily="2" charset="-127"/>
                <a:ea typeface="고도 B" panose="02000503000000020004" pitchFamily="2" charset="-127"/>
              </a:rPr>
              <a:t> Script </a:t>
            </a:r>
            <a:endParaRPr lang="ko-KR" altLang="en-US" dirty="0">
              <a:latin typeface="고도 B" panose="02000503000000020004" pitchFamily="2" charset="-127"/>
              <a:ea typeface="고도 B" panose="02000503000000020004" pitchFamily="2" charset="-127"/>
            </a:endParaRPr>
          </a:p>
        </p:txBody>
      </p:sp>
      <p:pic>
        <p:nvPicPr>
          <p:cNvPr id="4" name="그림 3"/>
          <p:cNvPicPr>
            <a:picLocks noChangeAspect="1"/>
          </p:cNvPicPr>
          <p:nvPr/>
        </p:nvPicPr>
        <p:blipFill>
          <a:blip r:embed="rId3"/>
          <a:stretch>
            <a:fillRect/>
          </a:stretch>
        </p:blipFill>
        <p:spPr>
          <a:xfrm>
            <a:off x="1672295" y="1176648"/>
            <a:ext cx="8736325" cy="5114987"/>
          </a:xfrm>
          <a:prstGeom prst="rect">
            <a:avLst/>
          </a:prstGeom>
        </p:spPr>
      </p:pic>
    </p:spTree>
    <p:extLst>
      <p:ext uri="{BB962C8B-B14F-4D97-AF65-F5344CB8AC3E}">
        <p14:creationId xmlns:p14="http://schemas.microsoft.com/office/powerpoint/2010/main" val="202443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15</a:t>
            </a:fld>
            <a:endParaRPr lang="en-GB" dirty="0"/>
          </a:p>
        </p:txBody>
      </p:sp>
      <p:sp>
        <p:nvSpPr>
          <p:cNvPr id="3" name="제목 2"/>
          <p:cNvSpPr>
            <a:spLocks noGrp="1"/>
          </p:cNvSpPr>
          <p:nvPr>
            <p:ph type="title"/>
          </p:nvPr>
        </p:nvSpPr>
        <p:spPr/>
        <p:txBody>
          <a:bodyPr/>
          <a:lstStyle/>
          <a:p>
            <a:r>
              <a:rPr lang="en-US" altLang="ko-KR" sz="4000" dirty="0" err="1" smtClean="0">
                <a:latin typeface="고도 B" panose="02000503000000020004" pitchFamily="2" charset="-127"/>
                <a:ea typeface="고도 B" panose="02000503000000020004" pitchFamily="2" charset="-127"/>
              </a:rPr>
              <a:t>DMExpress</a:t>
            </a:r>
            <a:r>
              <a:rPr lang="ko-KR" altLang="en-US" sz="4000" dirty="0" smtClean="0">
                <a:latin typeface="고도 B" panose="02000503000000020004" pitchFamily="2" charset="-127"/>
                <a:ea typeface="고도 B" panose="02000503000000020004" pitchFamily="2" charset="-127"/>
              </a:rPr>
              <a:t> 기능</a:t>
            </a:r>
            <a:endParaRPr lang="ko-KR" altLang="en-US" sz="4000" dirty="0">
              <a:latin typeface="고도 B" panose="02000503000000020004" pitchFamily="2" charset="-127"/>
              <a:ea typeface="고도 B" panose="02000503000000020004" pitchFamily="2" charset="-127"/>
            </a:endParaRPr>
          </a:p>
        </p:txBody>
      </p:sp>
      <p:graphicFrame>
        <p:nvGraphicFramePr>
          <p:cNvPr id="88" name="Group 192"/>
          <p:cNvGraphicFramePr>
            <a:graphicFrameLocks noGrp="1"/>
          </p:cNvGraphicFramePr>
          <p:nvPr>
            <p:extLst>
              <p:ext uri="{D42A27DB-BD31-4B8C-83A1-F6EECF244321}">
                <p14:modId xmlns:p14="http://schemas.microsoft.com/office/powerpoint/2010/main" val="3727260731"/>
              </p:ext>
            </p:extLst>
          </p:nvPr>
        </p:nvGraphicFramePr>
        <p:xfrm>
          <a:off x="421773" y="1108904"/>
          <a:ext cx="5694715" cy="4933071"/>
        </p:xfrm>
        <a:graphic>
          <a:graphicData uri="http://schemas.openxmlformats.org/drawingml/2006/table">
            <a:tbl>
              <a:tblPr/>
              <a:tblGrid>
                <a:gridCol w="1142331"/>
                <a:gridCol w="4552384"/>
              </a:tblGrid>
              <a:tr h="436821">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ko-KR" altLang="en-US" sz="1600" b="1" i="0" u="none" strike="noStrike" cap="none" normalizeH="0" baseline="0" dirty="0" smtClean="0">
                          <a:ln>
                            <a:noFill/>
                          </a:ln>
                          <a:solidFill>
                            <a:schemeClr val="bg1"/>
                          </a:solidFill>
                          <a:effectLst/>
                          <a:latin typeface="맑은 고딕" pitchFamily="50" charset="-127"/>
                          <a:ea typeface="맑은 고딕" pitchFamily="50" charset="-127"/>
                        </a:rPr>
                        <a:t>기 능</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7FA9CF"/>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ko-KR" altLang="en-US" sz="1600" b="1" i="0" u="none" strike="noStrike" cap="none" normalizeH="0" baseline="0" dirty="0" smtClean="0">
                          <a:ln>
                            <a:noFill/>
                          </a:ln>
                          <a:solidFill>
                            <a:schemeClr val="bg1"/>
                          </a:solidFill>
                          <a:effectLst/>
                          <a:latin typeface="맑은 고딕" pitchFamily="50" charset="-127"/>
                          <a:ea typeface="맑은 고딕" pitchFamily="50" charset="-127"/>
                        </a:rPr>
                        <a:t>기 능  상 세 설 명</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7FA9CF"/>
                    </a:solidFill>
                  </a:tcPr>
                </a:tc>
              </a:tr>
              <a:tr h="759688">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SORT</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레코드 정렬 기능으로 다중 </a:t>
                      </a:r>
                      <a:r>
                        <a:rPr lang="en-US" altLang="ko-KR" sz="1400" dirty="0" smtClean="0">
                          <a:latin typeface="맑은 고딕" pitchFamily="50" charset="-127"/>
                          <a:ea typeface="맑은 고딕" pitchFamily="50" charset="-127"/>
                        </a:rPr>
                        <a:t>Sort</a:t>
                      </a:r>
                      <a:r>
                        <a:rPr lang="ko-KR" altLang="en-US" sz="1400" dirty="0" smtClean="0">
                          <a:latin typeface="맑은 고딕" pitchFamily="50" charset="-127"/>
                          <a:ea typeface="맑은 고딕" pitchFamily="50" charset="-127"/>
                        </a:rPr>
                        <a:t>키 적용 가능</a:t>
                      </a:r>
                      <a:endParaRPr lang="en-US" altLang="ko-KR" sz="140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시스템 </a:t>
                      </a:r>
                      <a:r>
                        <a:rPr lang="en-US" altLang="ko-KR" sz="1400" dirty="0" smtClean="0">
                          <a:latin typeface="맑은 고딕" pitchFamily="50" charset="-127"/>
                          <a:ea typeface="맑은 고딕" pitchFamily="50" charset="-127"/>
                        </a:rPr>
                        <a:t>Sort</a:t>
                      </a:r>
                      <a:r>
                        <a:rPr lang="ko-KR" altLang="en-US" sz="1400" dirty="0" smtClean="0">
                          <a:latin typeface="맑은 고딕" pitchFamily="50" charset="-127"/>
                          <a:ea typeface="맑은 고딕" pitchFamily="50" charset="-127"/>
                        </a:rPr>
                        <a:t>대비 </a:t>
                      </a:r>
                      <a:r>
                        <a:rPr lang="en-US" altLang="ko-KR" sz="1400" dirty="0" smtClean="0">
                          <a:latin typeface="맑은 고딕" pitchFamily="50" charset="-127"/>
                          <a:ea typeface="맑은 고딕" pitchFamily="50" charset="-127"/>
                        </a:rPr>
                        <a:t>5~10</a:t>
                      </a:r>
                      <a:r>
                        <a:rPr lang="ko-KR" altLang="en-US" sz="1400" dirty="0" smtClean="0">
                          <a:latin typeface="맑은 고딕" pitchFamily="50" charset="-127"/>
                          <a:ea typeface="맑은 고딕" pitchFamily="50" charset="-127"/>
                        </a:rPr>
                        <a:t>배의 </a:t>
                      </a:r>
                      <a:r>
                        <a:rPr lang="en-US" altLang="ko-KR" sz="1400" dirty="0" smtClean="0">
                          <a:latin typeface="맑은 고딕" pitchFamily="50" charset="-127"/>
                          <a:ea typeface="맑은 고딕" pitchFamily="50" charset="-127"/>
                        </a:rPr>
                        <a:t>Sort</a:t>
                      </a:r>
                      <a:r>
                        <a:rPr lang="en-US" altLang="ko-KR" sz="1400" baseline="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성능 지원</a:t>
                      </a:r>
                      <a:endParaRPr lang="en-US" altLang="ko-KR" sz="140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사용자가 정의한 </a:t>
                      </a:r>
                      <a:r>
                        <a:rPr lang="en-US" altLang="ko-KR" sz="1400" dirty="0" smtClean="0">
                          <a:latin typeface="맑은 고딕" pitchFamily="50" charset="-127"/>
                          <a:ea typeface="맑은 고딕" pitchFamily="50" charset="-127"/>
                        </a:rPr>
                        <a:t>Sort Order </a:t>
                      </a:r>
                      <a:r>
                        <a:rPr lang="ko-KR" altLang="en-US" sz="1400" dirty="0" smtClean="0">
                          <a:latin typeface="맑은 고딕" pitchFamily="50" charset="-127"/>
                          <a:ea typeface="맑은 고딕" pitchFamily="50" charset="-127"/>
                        </a:rPr>
                        <a:t>방식 지원</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570480">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COPY</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en-US" altLang="ko-KR" sz="1400" dirty="0" smtClean="0">
                          <a:latin typeface="맑은 고딕" pitchFamily="50" charset="-127"/>
                          <a:ea typeface="맑은 고딕" pitchFamily="50" charset="-127"/>
                        </a:rPr>
                        <a:t> Sort</a:t>
                      </a:r>
                      <a:r>
                        <a:rPr lang="ko-KR" altLang="en-US" sz="1400" dirty="0" smtClean="0">
                          <a:latin typeface="맑은 고딕" pitchFamily="50" charset="-127"/>
                          <a:ea typeface="맑은 고딕" pitchFamily="50" charset="-127"/>
                        </a:rPr>
                        <a:t>작업 없이 필요한 레코드나 필드 추출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570480">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MERGE</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en-US" altLang="ko-KR" sz="1400" dirty="0" smtClean="0">
                          <a:latin typeface="맑은 고딕" pitchFamily="50" charset="-127"/>
                          <a:ea typeface="맑은 고딕" pitchFamily="50" charset="-127"/>
                        </a:rPr>
                        <a:t> 2</a:t>
                      </a:r>
                      <a:r>
                        <a:rPr lang="ko-KR" altLang="en-US" sz="1400" dirty="0" smtClean="0">
                          <a:latin typeface="맑은 고딕" pitchFamily="50" charset="-127"/>
                          <a:ea typeface="맑은 고딕" pitchFamily="50" charset="-127"/>
                        </a:rPr>
                        <a:t>개 이상의 파일을 한 개의 파일로 병합하는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759688">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JOIN</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파일을 </a:t>
                      </a:r>
                      <a:r>
                        <a:rPr lang="en-US" altLang="ko-KR" sz="1400" dirty="0" smtClean="0">
                          <a:latin typeface="맑은 고딕" pitchFamily="50" charset="-127"/>
                          <a:ea typeface="맑은 고딕" pitchFamily="50" charset="-127"/>
                        </a:rPr>
                        <a:t>Join</a:t>
                      </a:r>
                      <a:r>
                        <a:rPr lang="ko-KR" altLang="en-US" sz="1400" dirty="0" smtClean="0">
                          <a:latin typeface="맑은 고딕" pitchFamily="50" charset="-127"/>
                          <a:ea typeface="맑은 고딕" pitchFamily="50" charset="-127"/>
                        </a:rPr>
                        <a:t>하여 </a:t>
                      </a:r>
                      <a:r>
                        <a:rPr lang="en-US" altLang="ko-KR" sz="1400" dirty="0" smtClean="0">
                          <a:latin typeface="맑은 고딕" pitchFamily="50" charset="-127"/>
                          <a:ea typeface="맑은 고딕" pitchFamily="50" charset="-127"/>
                        </a:rPr>
                        <a:t>Left,</a:t>
                      </a:r>
                      <a:r>
                        <a:rPr lang="en-US" altLang="ko-KR" sz="1400" baseline="0" dirty="0" smtClean="0">
                          <a:latin typeface="맑은 고딕" pitchFamily="50" charset="-127"/>
                          <a:ea typeface="맑은 고딕" pitchFamily="50" charset="-127"/>
                        </a:rPr>
                        <a:t> Right, Inner, Outer Join </a:t>
                      </a:r>
                      <a:r>
                        <a:rPr lang="ko-KR" altLang="en-US" sz="1400" baseline="0" dirty="0" smtClean="0">
                          <a:latin typeface="맑은 고딕" pitchFamily="50" charset="-127"/>
                          <a:ea typeface="맑은 고딕" pitchFamily="50" charset="-127"/>
                        </a:rPr>
                        <a:t>기능</a:t>
                      </a:r>
                      <a:endParaRPr lang="en-US" altLang="ko-KR" sz="1400" baseline="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서로 다른 파일을 비교할 수 있으며 </a:t>
                      </a:r>
                      <a:r>
                        <a:rPr lang="en-US" altLang="ko-KR" sz="1400" dirty="0" smtClean="0">
                          <a:latin typeface="맑은 고딕" pitchFamily="50" charset="-127"/>
                          <a:ea typeface="맑은 고딕" pitchFamily="50" charset="-127"/>
                        </a:rPr>
                        <a:t>CDC</a:t>
                      </a:r>
                      <a:r>
                        <a:rPr lang="ko-KR" altLang="en-US" sz="1400" dirty="0" smtClean="0">
                          <a:latin typeface="맑은 고딕" pitchFamily="50" charset="-127"/>
                          <a:ea typeface="맑은 고딕" pitchFamily="50" charset="-127"/>
                        </a:rPr>
                        <a:t>기능도 구현</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538113">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REFORMAT</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en-US" altLang="ko-KR" sz="1400" dirty="0" smtClean="0">
                          <a:latin typeface="맑은 고딕" pitchFamily="50" charset="-127"/>
                          <a:ea typeface="맑은 고딕" pitchFamily="50" charset="-127"/>
                        </a:rPr>
                        <a:t> Source </a:t>
                      </a:r>
                      <a:r>
                        <a:rPr lang="ko-KR" altLang="en-US" sz="1400" dirty="0" smtClean="0">
                          <a:latin typeface="맑은 고딕" pitchFamily="50" charset="-127"/>
                          <a:ea typeface="맑은 고딕" pitchFamily="50" charset="-127"/>
                        </a:rPr>
                        <a:t>파일에서 필요한 필드만 선택하여 추출가능</a:t>
                      </a:r>
                      <a:endParaRPr lang="en-US" altLang="ko-KR" sz="140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레코드 레이아웃 변경 및 추가된 신규 필드 추가</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759688">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FILTER</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데이터 파티션과 레코드 선택 추출</a:t>
                      </a:r>
                      <a:endParaRPr lang="en-US" altLang="ko-KR" sz="140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조건에 따른 데이터 추출 기능으로</a:t>
                      </a: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다중 </a:t>
                      </a:r>
                      <a:r>
                        <a:rPr lang="en-US" altLang="ko-KR" sz="1400" dirty="0" smtClean="0">
                          <a:latin typeface="맑은 고딕" pitchFamily="50" charset="-127"/>
                          <a:ea typeface="맑은 고딕" pitchFamily="50" charset="-127"/>
                        </a:rPr>
                        <a:t>output </a:t>
                      </a:r>
                      <a:r>
                        <a:rPr lang="ko-KR" altLang="en-US" sz="1400" dirty="0" smtClean="0">
                          <a:latin typeface="맑은 고딕" pitchFamily="50" charset="-127"/>
                          <a:ea typeface="맑은 고딕" pitchFamily="50" charset="-127"/>
                        </a:rPr>
                        <a:t>지원</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538113">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200" b="1" dirty="0" smtClean="0">
                          <a:latin typeface="맑은 고딕" pitchFamily="50" charset="-127"/>
                          <a:ea typeface="맑은 고딕" pitchFamily="50" charset="-127"/>
                        </a:rPr>
                        <a:t>SUMMARIZE</a:t>
                      </a:r>
                      <a:endParaRPr lang="ko-KR" altLang="en-US" sz="12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중복 데이터 제거 및 마스터 성 </a:t>
                      </a:r>
                      <a:r>
                        <a:rPr lang="ko-KR" altLang="en-US" sz="1400" baseline="0" dirty="0" smtClean="0">
                          <a:latin typeface="맑은 고딕" pitchFamily="50" charset="-127"/>
                          <a:ea typeface="맑은 고딕" pitchFamily="50" charset="-127"/>
                        </a:rPr>
                        <a:t>데이터 추출 기능</a:t>
                      </a:r>
                      <a:endParaRPr lang="en-US" altLang="ko-KR" sz="1400" dirty="0" smtClean="0">
                        <a:latin typeface="맑은 고딕" pitchFamily="50" charset="-127"/>
                        <a:ea typeface="맑은 고딕" pitchFamily="50" charset="-127"/>
                      </a:endParaRPr>
                    </a:p>
                    <a:p>
                      <a:pPr latinLnBrk="1">
                        <a:buFont typeface="Arial" pitchFamily="34" charset="0"/>
                        <a:buChar char="•"/>
                      </a:pPr>
                      <a:r>
                        <a:rPr lang="en-US" altLang="ko-KR" sz="1400" dirty="0" smtClean="0">
                          <a:latin typeface="맑은 고딕" pitchFamily="50" charset="-127"/>
                          <a:ea typeface="맑은 고딕" pitchFamily="50" charset="-127"/>
                        </a:rPr>
                        <a:t> Sort</a:t>
                      </a:r>
                      <a:r>
                        <a:rPr lang="en-US" altLang="ko-KR" sz="1400" baseline="0" dirty="0" smtClean="0">
                          <a:latin typeface="맑은 고딕" pitchFamily="50" charset="-127"/>
                          <a:ea typeface="맑은 고딕" pitchFamily="50" charset="-127"/>
                        </a:rPr>
                        <a:t> </a:t>
                      </a:r>
                      <a:r>
                        <a:rPr lang="ko-KR" altLang="en-US" sz="1400" baseline="0" dirty="0" smtClean="0">
                          <a:latin typeface="맑은 고딕" pitchFamily="50" charset="-127"/>
                          <a:ea typeface="맑은 고딕" pitchFamily="50" charset="-127"/>
                        </a:rPr>
                        <a:t>키 별 합산</a:t>
                      </a:r>
                      <a:r>
                        <a:rPr lang="en-US" altLang="ko-KR" sz="1400" baseline="0" dirty="0" smtClean="0">
                          <a:latin typeface="맑은 고딕" pitchFamily="50" charset="-127"/>
                          <a:ea typeface="맑은 고딕" pitchFamily="50" charset="-127"/>
                        </a:rPr>
                        <a:t>(Group by)</a:t>
                      </a:r>
                      <a:r>
                        <a:rPr lang="ko-KR" altLang="en-US" sz="1400" baseline="0" dirty="0" smtClean="0">
                          <a:latin typeface="맑은 고딕" pitchFamily="50" charset="-127"/>
                          <a:ea typeface="맑은 고딕" pitchFamily="50" charset="-127"/>
                        </a:rPr>
                        <a:t>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bl>
          </a:graphicData>
        </a:graphic>
      </p:graphicFrame>
      <p:graphicFrame>
        <p:nvGraphicFramePr>
          <p:cNvPr id="89" name="Group 192"/>
          <p:cNvGraphicFramePr>
            <a:graphicFrameLocks noGrp="1"/>
          </p:cNvGraphicFramePr>
          <p:nvPr>
            <p:extLst>
              <p:ext uri="{D42A27DB-BD31-4B8C-83A1-F6EECF244321}">
                <p14:modId xmlns:p14="http://schemas.microsoft.com/office/powerpoint/2010/main" val="4145186278"/>
              </p:ext>
            </p:extLst>
          </p:nvPr>
        </p:nvGraphicFramePr>
        <p:xfrm>
          <a:off x="6212740" y="1110903"/>
          <a:ext cx="5710555" cy="4904886"/>
        </p:xfrm>
        <a:graphic>
          <a:graphicData uri="http://schemas.openxmlformats.org/drawingml/2006/table">
            <a:tbl>
              <a:tblPr/>
              <a:tblGrid>
                <a:gridCol w="1258869"/>
                <a:gridCol w="4451686"/>
              </a:tblGrid>
              <a:tr h="441171">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ko-KR" altLang="en-US" sz="1600" b="1" i="0" u="none" strike="noStrike" cap="none" normalizeH="0" baseline="0" dirty="0" smtClean="0">
                          <a:ln>
                            <a:noFill/>
                          </a:ln>
                          <a:solidFill>
                            <a:schemeClr val="bg1"/>
                          </a:solidFill>
                          <a:effectLst/>
                          <a:latin typeface="맑은 고딕" pitchFamily="50" charset="-127"/>
                          <a:ea typeface="맑은 고딕" pitchFamily="50" charset="-127"/>
                        </a:rPr>
                        <a:t>기 능</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7FA9CF"/>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ko-KR" altLang="en-US" sz="1600" b="1" i="0" u="none" strike="noStrike" cap="none" normalizeH="0" baseline="0" dirty="0" smtClean="0">
                          <a:ln>
                            <a:noFill/>
                          </a:ln>
                          <a:solidFill>
                            <a:schemeClr val="bg1"/>
                          </a:solidFill>
                          <a:effectLst/>
                          <a:latin typeface="맑은 고딕" pitchFamily="50" charset="-127"/>
                          <a:ea typeface="맑은 고딕" pitchFamily="50" charset="-127"/>
                        </a:rPr>
                        <a:t>기 능  상 </a:t>
                      </a:r>
                      <a:r>
                        <a:rPr kumimoji="1" lang="ko-KR" altLang="en-US" sz="1600" b="1" i="0" u="none" strike="noStrike" cap="none" normalizeH="0" baseline="0" dirty="0" smtClean="0">
                          <a:ln>
                            <a:noFill/>
                          </a:ln>
                          <a:solidFill>
                            <a:schemeClr val="bg1"/>
                          </a:solidFill>
                          <a:effectLst/>
                          <a:latin typeface="맑은 고딕" pitchFamily="50" charset="-127"/>
                          <a:ea typeface="맑은 고딕" pitchFamily="50" charset="-127"/>
                        </a:rPr>
                        <a:t>세 설 명</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7FA9CF"/>
                    </a:solidFill>
                  </a:tcPr>
                </a:tc>
              </a:tr>
              <a:tr h="712877">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Conversion</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en-US" altLang="ko-KR" sz="1400" dirty="0" smtClean="0">
                          <a:latin typeface="맑은 고딕" pitchFamily="50" charset="-127"/>
                          <a:ea typeface="맑은 고딕" pitchFamily="50" charset="-127"/>
                        </a:rPr>
                        <a:t> File</a:t>
                      </a:r>
                      <a:r>
                        <a:rPr lang="en-US" altLang="ko-KR" sz="1400" baseline="0" dirty="0" smtClean="0">
                          <a:latin typeface="맑은 고딕" pitchFamily="50" charset="-127"/>
                          <a:ea typeface="맑은 고딕" pitchFamily="50" charset="-127"/>
                        </a:rPr>
                        <a:t> Level, Record Level, Field Level </a:t>
                      </a:r>
                      <a:r>
                        <a:rPr lang="ko-KR" altLang="en-US" sz="1400" baseline="0" dirty="0" smtClean="0">
                          <a:latin typeface="맑은 고딕" pitchFamily="50" charset="-127"/>
                          <a:ea typeface="맑은 고딕" pitchFamily="50" charset="-127"/>
                        </a:rPr>
                        <a:t>데이터 변환</a:t>
                      </a:r>
                      <a:endParaRPr lang="en-US" altLang="ko-KR" sz="1400" baseline="0" dirty="0" smtClean="0">
                        <a:latin typeface="맑은 고딕" pitchFamily="50" charset="-127"/>
                        <a:ea typeface="맑은 고딕" pitchFamily="50" charset="-127"/>
                      </a:endParaRPr>
                    </a:p>
                    <a:p>
                      <a:pPr latinLnBrk="1">
                        <a:buFont typeface="Arial" pitchFamily="34" charset="0"/>
                        <a:buChar char="•"/>
                      </a:pPr>
                      <a:r>
                        <a:rPr lang="ko-KR" altLang="en-US" sz="1400" dirty="0" smtClean="0">
                          <a:latin typeface="맑은 고딕" pitchFamily="50" charset="-127"/>
                          <a:ea typeface="맑은 고딕" pitchFamily="50" charset="-127"/>
                        </a:rPr>
                        <a:t> 필드</a:t>
                      </a:r>
                      <a:r>
                        <a:rPr lang="ko-KR" altLang="en-US" sz="1400" baseline="0" dirty="0" smtClean="0">
                          <a:latin typeface="맑은 고딕" pitchFamily="50" charset="-127"/>
                          <a:ea typeface="맑은 고딕" pitchFamily="50" charset="-127"/>
                        </a:rPr>
                        <a:t> </a:t>
                      </a:r>
                      <a:r>
                        <a:rPr lang="en-US" altLang="ko-KR" sz="1400" baseline="0" dirty="0" smtClean="0">
                          <a:latin typeface="맑은 고딕" pitchFamily="50" charset="-127"/>
                          <a:ea typeface="맑은 고딕" pitchFamily="50" charset="-127"/>
                        </a:rPr>
                        <a:t>type</a:t>
                      </a:r>
                      <a:r>
                        <a:rPr lang="ko-KR" altLang="en-US" sz="1400" baseline="0" dirty="0" smtClean="0">
                          <a:latin typeface="맑은 고딕" pitchFamily="50" charset="-127"/>
                          <a:ea typeface="맑은 고딕" pitchFamily="50" charset="-127"/>
                        </a:rPr>
                        <a:t>이나 </a:t>
                      </a:r>
                      <a:r>
                        <a:rPr lang="en-US" altLang="ko-KR" sz="1400" baseline="0" dirty="0" smtClean="0">
                          <a:latin typeface="맑은 고딕" pitchFamily="50" charset="-127"/>
                          <a:ea typeface="맑은 고딕" pitchFamily="50" charset="-127"/>
                        </a:rPr>
                        <a:t>size</a:t>
                      </a:r>
                      <a:r>
                        <a:rPr lang="ko-KR" altLang="en-US" sz="1400" baseline="0" dirty="0" smtClean="0">
                          <a:latin typeface="맑은 고딕" pitchFamily="50" charset="-127"/>
                          <a:ea typeface="맑은 고딕" pitchFamily="50" charset="-127"/>
                        </a:rPr>
                        <a:t>를 변경하여 출력 가능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26548">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Aggregate</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동일 키 별 최대</a:t>
                      </a: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최소</a:t>
                      </a: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평균 값을 구하는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04287">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Numbering</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ko-KR" altLang="en-US" sz="1400" dirty="0" smtClean="0">
                          <a:latin typeface="맑은 고딕" pitchFamily="50" charset="-127"/>
                          <a:ea typeface="맑은 고딕" pitchFamily="50" charset="-127"/>
                        </a:rPr>
                        <a:t> 레코드에 순차적으로 </a:t>
                      </a:r>
                      <a:r>
                        <a:rPr lang="en-US" altLang="ko-KR" sz="1400" dirty="0" smtClean="0">
                          <a:latin typeface="맑은 고딕" pitchFamily="50" charset="-127"/>
                          <a:ea typeface="맑은 고딕" pitchFamily="50" charset="-127"/>
                        </a:rPr>
                        <a:t>Numbering </a:t>
                      </a:r>
                      <a:r>
                        <a:rPr lang="ko-KR" altLang="en-US" sz="1400" dirty="0" smtClean="0">
                          <a:latin typeface="맑은 고딕" pitchFamily="50" charset="-127"/>
                          <a:ea typeface="맑은 고딕" pitchFamily="50" charset="-127"/>
                        </a:rPr>
                        <a:t>하는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13259">
                <a:tc>
                  <a:txBody>
                    <a:bodyPr/>
                    <a:lstStyle/>
                    <a:p>
                      <a:pPr latinLnBrk="1"/>
                      <a:r>
                        <a:rPr lang="ko-KR" altLang="en-US" sz="1400" b="1" dirty="0" smtClean="0">
                          <a:latin typeface="맑은 고딕" pitchFamily="50" charset="-127"/>
                          <a:ea typeface="맑은 고딕" pitchFamily="50" charset="-127"/>
                        </a:rPr>
                        <a:t>고성능 연산</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p>
                      <a:pPr latinLnBrk="1">
                        <a:buFont typeface="Arial" pitchFamily="34" charset="0"/>
                        <a:buChar char="•"/>
                      </a:pPr>
                      <a:r>
                        <a:rPr lang="en-US" altLang="ko-KR" sz="1400" dirty="0" smtClean="0">
                          <a:latin typeface="맑은 고딕" pitchFamily="50" charset="-127"/>
                          <a:ea typeface="맑은 고딕" pitchFamily="50" charset="-127"/>
                        </a:rPr>
                        <a:t> Aggregate </a:t>
                      </a:r>
                      <a:r>
                        <a:rPr lang="ko-KR" altLang="en-US" sz="1400" dirty="0" smtClean="0">
                          <a:latin typeface="맑은 고딕" pitchFamily="50" charset="-127"/>
                          <a:ea typeface="맑은 고딕" pitchFamily="50" charset="-127"/>
                        </a:rPr>
                        <a:t>기능을 고성능으로 처리</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23659">
                <a:tc>
                  <a:txBody>
                    <a:bodyPr/>
                    <a:lstStyle/>
                    <a:p>
                      <a:pPr latinLnBrk="1"/>
                      <a:r>
                        <a:rPr lang="ko-KR" altLang="en-US" sz="1400" b="1" dirty="0" smtClean="0">
                          <a:latin typeface="맑은 고딕" pitchFamily="50" charset="-127"/>
                          <a:ea typeface="맑은 고딕" pitchFamily="50" charset="-127"/>
                        </a:rPr>
                        <a:t>사칙연산</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p>
                      <a:pPr latinLnBrk="1">
                        <a:buFont typeface="Arial" pitchFamily="34" charset="0"/>
                        <a:buChar char="•"/>
                      </a:pPr>
                      <a:r>
                        <a:rPr lang="ko-KR" altLang="en-US" sz="1400" dirty="0" smtClean="0">
                          <a:latin typeface="맑은 고딕" pitchFamily="50" charset="-127"/>
                          <a:ea typeface="맑은 고딕" pitchFamily="50" charset="-127"/>
                        </a:rPr>
                        <a:t> 동일 레코드의 필드 간 사칙연산을 할 수 있는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23659">
                <a:tc>
                  <a:txBody>
                    <a:bodyPr/>
                    <a:lstStyle/>
                    <a:p>
                      <a:pPr latinLnBrk="1"/>
                      <a:r>
                        <a:rPr lang="en-US" altLang="ko-KR" sz="1400" b="1" dirty="0" smtClean="0">
                          <a:latin typeface="맑은 고딕" pitchFamily="50" charset="-127"/>
                          <a:ea typeface="맑은 고딕" pitchFamily="50" charset="-127"/>
                        </a:rPr>
                        <a:t>Date/Time </a:t>
                      </a:r>
                      <a:r>
                        <a:rPr lang="ko-KR" altLang="en-US" sz="1400" b="1" dirty="0" smtClean="0">
                          <a:latin typeface="맑은 고딕" pitchFamily="50" charset="-127"/>
                          <a:ea typeface="맑은 고딕" pitchFamily="50" charset="-127"/>
                        </a:rPr>
                        <a:t>연산</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p>
                      <a:pPr latinLnBrk="1">
                        <a:buFont typeface="Arial" pitchFamily="34" charset="0"/>
                        <a:buChar char="•"/>
                      </a:pPr>
                      <a:r>
                        <a:rPr lang="ko-KR" altLang="en-US" sz="1400" baseline="0" dirty="0" smtClean="0">
                          <a:latin typeface="맑은 고딕" pitchFamily="50" charset="-127"/>
                          <a:ea typeface="맑은 고딕" pitchFamily="50" charset="-127"/>
                        </a:rPr>
                        <a:t> 일자</a:t>
                      </a:r>
                      <a:r>
                        <a:rPr lang="en-US" altLang="ko-KR" sz="1400" baseline="0" dirty="0" smtClean="0">
                          <a:latin typeface="맑은 고딕" pitchFamily="50" charset="-127"/>
                          <a:ea typeface="맑은 고딕" pitchFamily="50" charset="-127"/>
                        </a:rPr>
                        <a:t>,</a:t>
                      </a:r>
                      <a:r>
                        <a:rPr lang="ko-KR" altLang="en-US" sz="1400" baseline="0" dirty="0" smtClean="0">
                          <a:latin typeface="맑은 고딕" pitchFamily="50" charset="-127"/>
                          <a:ea typeface="맑은 고딕" pitchFamily="50" charset="-127"/>
                        </a:rPr>
                        <a:t>시간 데이터에 대한 </a:t>
                      </a:r>
                      <a:r>
                        <a:rPr lang="en-US" altLang="ko-KR" sz="1400" baseline="0" dirty="0" smtClean="0">
                          <a:latin typeface="맑은 고딕" pitchFamily="50" charset="-127"/>
                          <a:ea typeface="맑은 고딕" pitchFamily="50" charset="-127"/>
                        </a:rPr>
                        <a:t>+, - </a:t>
                      </a:r>
                      <a:r>
                        <a:rPr lang="ko-KR" altLang="en-US" sz="1400" baseline="0" dirty="0" smtClean="0">
                          <a:latin typeface="맑은 고딕" pitchFamily="50" charset="-127"/>
                          <a:ea typeface="맑은 고딕" pitchFamily="50" charset="-127"/>
                        </a:rPr>
                        <a:t>를</a:t>
                      </a:r>
                      <a:r>
                        <a:rPr lang="en-US" altLang="ko-KR" sz="1400" baseline="0" dirty="0" smtClean="0">
                          <a:latin typeface="맑은 고딕" pitchFamily="50" charset="-127"/>
                          <a:ea typeface="맑은 고딕" pitchFamily="50" charset="-127"/>
                        </a:rPr>
                        <a:t> </a:t>
                      </a:r>
                      <a:r>
                        <a:rPr lang="ko-KR" altLang="en-US" sz="1400" baseline="0" dirty="0" smtClean="0">
                          <a:latin typeface="맑은 고딕" pitchFamily="50" charset="-127"/>
                          <a:ea typeface="맑은 고딕" pitchFamily="50" charset="-127"/>
                        </a:rPr>
                        <a:t>할 수 있는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659426">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r>
                        <a:rPr lang="en-US" altLang="ko-KR" sz="1400" b="1" dirty="0" smtClean="0">
                          <a:latin typeface="맑은 고딕" pitchFamily="50" charset="-127"/>
                          <a:ea typeface="맑은 고딕" pitchFamily="50" charset="-127"/>
                        </a:rPr>
                        <a:t>BLANK </a:t>
                      </a:r>
                    </a:p>
                    <a:p>
                      <a:pPr latinLnBrk="1"/>
                      <a:r>
                        <a:rPr lang="ko-KR" altLang="en-US" sz="1400" b="1" dirty="0" smtClean="0">
                          <a:latin typeface="맑은 고딕" pitchFamily="50" charset="-127"/>
                          <a:ea typeface="맑은 고딕" pitchFamily="50" charset="-127"/>
                        </a:rPr>
                        <a:t>제거</a:t>
                      </a:r>
                      <a:endParaRPr lang="ko-KR" altLang="en-US" sz="1400" b="1"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defPPr>
                        <a:defRPr lang="ko-KR"/>
                      </a:defPPr>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buFont typeface="Arial" pitchFamily="34" charset="0"/>
                        <a:buChar char="•"/>
                      </a:pPr>
                      <a:r>
                        <a:rPr lang="en-US" altLang="ko-KR" sz="1400" dirty="0" smtClean="0">
                          <a:latin typeface="맑은 고딕" pitchFamily="50" charset="-127"/>
                          <a:ea typeface="맑은 고딕" pitchFamily="50" charset="-127"/>
                        </a:rPr>
                        <a:t> Blank</a:t>
                      </a:r>
                      <a:r>
                        <a:rPr lang="en-US" altLang="ko-KR" sz="1400" baseline="0" dirty="0" smtClean="0">
                          <a:latin typeface="맑은 고딕" pitchFamily="50" charset="-127"/>
                          <a:ea typeface="맑은 고딕" pitchFamily="50" charset="-127"/>
                        </a:rPr>
                        <a:t> </a:t>
                      </a:r>
                      <a:r>
                        <a:rPr lang="ko-KR" altLang="en-US" sz="1400" baseline="0" dirty="0" smtClean="0">
                          <a:latin typeface="맑은 고딕" pitchFamily="50" charset="-127"/>
                          <a:ea typeface="맑은 고딕" pitchFamily="50" charset="-127"/>
                        </a:rPr>
                        <a:t>레코드를 일괄적으로 제거하는 기능</a:t>
                      </a:r>
                      <a:endParaRPr lang="ko-KR" altLang="en-US" sz="1400" dirty="0">
                        <a:latin typeface="맑은 고딕" pitchFamily="50" charset="-127"/>
                        <a:ea typeface="맑은 고딕" pitchFamily="50" charset="-127"/>
                      </a:endParaRP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219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16</a:t>
            </a:fld>
            <a:endParaRPr lang="en-GB" dirty="0"/>
          </a:p>
        </p:txBody>
      </p:sp>
      <p:sp>
        <p:nvSpPr>
          <p:cNvPr id="3" name="제목 2"/>
          <p:cNvSpPr>
            <a:spLocks noGrp="1"/>
          </p:cNvSpPr>
          <p:nvPr>
            <p:ph type="title"/>
          </p:nvPr>
        </p:nvSpPr>
        <p:spPr/>
        <p:txBody>
          <a:bodyPr/>
          <a:lstStyle/>
          <a:p>
            <a:r>
              <a:rPr lang="en-US" altLang="ko-KR" sz="4000" dirty="0" smtClean="0">
                <a:latin typeface="고도 B" panose="02000503000000020004" pitchFamily="2" charset="-127"/>
                <a:ea typeface="고도 B" panose="02000503000000020004" pitchFamily="2" charset="-127"/>
              </a:rPr>
              <a:t>COPY</a:t>
            </a:r>
            <a:endParaRPr lang="ko-KR" altLang="en-US" sz="4000" dirty="0">
              <a:latin typeface="고도 B" panose="02000503000000020004" pitchFamily="2" charset="-127"/>
              <a:ea typeface="고도 B" panose="02000503000000020004" pitchFamily="2" charset="-127"/>
            </a:endParaRPr>
          </a:p>
        </p:txBody>
      </p:sp>
      <p:grpSp>
        <p:nvGrpSpPr>
          <p:cNvPr id="4" name="그룹 3"/>
          <p:cNvGrpSpPr/>
          <p:nvPr/>
        </p:nvGrpSpPr>
        <p:grpSpPr>
          <a:xfrm>
            <a:off x="2237623" y="374854"/>
            <a:ext cx="3009524" cy="542857"/>
            <a:chOff x="5642559" y="1479630"/>
            <a:chExt cx="3009524" cy="542857"/>
          </a:xfrm>
        </p:grpSpPr>
        <p:pic>
          <p:nvPicPr>
            <p:cNvPr id="7" name="그림 6"/>
            <p:cNvPicPr>
              <a:picLocks noChangeAspect="1"/>
            </p:cNvPicPr>
            <p:nvPr/>
          </p:nvPicPr>
          <p:blipFill>
            <a:blip r:embed="rId3"/>
            <a:stretch>
              <a:fillRect/>
            </a:stretch>
          </p:blipFill>
          <p:spPr>
            <a:xfrm>
              <a:off x="5642559" y="1479630"/>
              <a:ext cx="3009524" cy="542857"/>
            </a:xfrm>
            <a:prstGeom prst="rect">
              <a:avLst/>
            </a:prstGeom>
          </p:spPr>
        </p:pic>
        <p:sp>
          <p:nvSpPr>
            <p:cNvPr id="8" name="직사각형 7"/>
            <p:cNvSpPr/>
            <p:nvPr/>
          </p:nvSpPr>
          <p:spPr>
            <a:xfrm>
              <a:off x="6273265" y="1479630"/>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p:cNvPicPr>
            <a:picLocks noChangeAspect="1"/>
          </p:cNvPicPr>
          <p:nvPr/>
        </p:nvPicPr>
        <p:blipFill>
          <a:blip r:embed="rId4"/>
          <a:stretch>
            <a:fillRect/>
          </a:stretch>
        </p:blipFill>
        <p:spPr>
          <a:xfrm>
            <a:off x="5219174" y="4979790"/>
            <a:ext cx="6828571" cy="1038095"/>
          </a:xfrm>
          <a:prstGeom prst="rect">
            <a:avLst/>
          </a:prstGeom>
        </p:spPr>
      </p:pic>
      <p:pic>
        <p:nvPicPr>
          <p:cNvPr id="15" name="그림 14"/>
          <p:cNvPicPr>
            <a:picLocks noChangeAspect="1"/>
          </p:cNvPicPr>
          <p:nvPr/>
        </p:nvPicPr>
        <p:blipFill>
          <a:blip r:embed="rId5"/>
          <a:stretch>
            <a:fillRect/>
          </a:stretch>
        </p:blipFill>
        <p:spPr>
          <a:xfrm>
            <a:off x="231459" y="1483203"/>
            <a:ext cx="5438095" cy="3066667"/>
          </a:xfrm>
          <a:prstGeom prst="rect">
            <a:avLst/>
          </a:prstGeom>
        </p:spPr>
      </p:pic>
      <p:sp>
        <p:nvSpPr>
          <p:cNvPr id="16" name="굽은 화살표 15"/>
          <p:cNvSpPr/>
          <p:nvPr/>
        </p:nvSpPr>
        <p:spPr>
          <a:xfrm flipV="1">
            <a:off x="3350556" y="4874893"/>
            <a:ext cx="1531620" cy="952380"/>
          </a:xfrm>
          <a:prstGeom prst="bentArrow">
            <a:avLst>
              <a:gd name="adj1" fmla="val 25465"/>
              <a:gd name="adj2" fmla="val 25000"/>
              <a:gd name="adj3" fmla="val 25000"/>
              <a:gd name="adj4" fmla="val 43750"/>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7" name="TextBox 16"/>
          <p:cNvSpPr txBox="1"/>
          <p:nvPr/>
        </p:nvSpPr>
        <p:spPr>
          <a:xfrm>
            <a:off x="6099334" y="1892534"/>
            <a:ext cx="4972050" cy="2585323"/>
          </a:xfrm>
          <a:prstGeom prst="rect">
            <a:avLst/>
          </a:prstGeom>
          <a:noFill/>
        </p:spPr>
        <p:txBody>
          <a:bodyPr wrap="square" rtlCol="0">
            <a:spAutoFit/>
          </a:bodyPr>
          <a:lstStyle/>
          <a:p>
            <a:pPr marL="342900" indent="-342900" latinLnBrk="1">
              <a:lnSpc>
                <a:spcPct val="150000"/>
              </a:lnSpc>
              <a:buFontTx/>
              <a:buAutoNum type="arabicPeriod"/>
            </a:pPr>
            <a:r>
              <a:rPr lang="en-US" altLang="ko-KR" dirty="0" err="1" smtClean="0">
                <a:solidFill>
                  <a:prstClr val="black"/>
                </a:solidFill>
                <a:latin typeface="고도 B" panose="02000503000000020004" pitchFamily="2" charset="-127"/>
                <a:ea typeface="고도 B" panose="02000503000000020004" pitchFamily="2" charset="-127"/>
              </a:rPr>
              <a:t>Emp</a:t>
            </a:r>
            <a:r>
              <a:rPr lang="en-US" altLang="ko-KR" dirty="0" smtClean="0">
                <a:solidFill>
                  <a:prstClr val="black"/>
                </a:solidFill>
                <a:latin typeface="고도 B" panose="02000503000000020004" pitchFamily="2" charset="-127"/>
                <a:ea typeface="고도 B" panose="02000503000000020004" pitchFamily="2" charset="-127"/>
              </a:rPr>
              <a:t> </a:t>
            </a:r>
            <a:r>
              <a:rPr lang="ko-KR" altLang="en-US" dirty="0" smtClean="0">
                <a:solidFill>
                  <a:prstClr val="black"/>
                </a:solidFill>
                <a:latin typeface="고도 B" panose="02000503000000020004" pitchFamily="2" charset="-127"/>
                <a:ea typeface="고도 B" panose="02000503000000020004" pitchFamily="2" charset="-127"/>
              </a:rPr>
              <a:t>파일 </a:t>
            </a:r>
            <a:r>
              <a:rPr lang="en-US" altLang="ko-KR" dirty="0" smtClean="0">
                <a:solidFill>
                  <a:prstClr val="black"/>
                </a:solidFill>
                <a:latin typeface="고도 B" panose="02000503000000020004" pitchFamily="2" charset="-127"/>
                <a:ea typeface="고도 B" panose="02000503000000020004" pitchFamily="2" charset="-127"/>
              </a:rPr>
              <a:t>Read</a:t>
            </a:r>
          </a:p>
          <a:p>
            <a:pPr marL="342900" indent="-342900" latinLnBrk="1">
              <a:lnSpc>
                <a:spcPct val="150000"/>
              </a:lnSpc>
              <a:buFontTx/>
              <a:buAutoNum type="arabicPeriod"/>
            </a:pPr>
            <a:r>
              <a:rPr lang="en-US" altLang="ko-KR" dirty="0" smtClean="0">
                <a:solidFill>
                  <a:prstClr val="black"/>
                </a:solidFill>
                <a:latin typeface="고도 B" panose="02000503000000020004" pitchFamily="2" charset="-127"/>
                <a:ea typeface="고도 B" panose="02000503000000020004" pitchFamily="2" charset="-127"/>
              </a:rPr>
              <a:t>Filter </a:t>
            </a:r>
            <a:r>
              <a:rPr lang="ko-KR" altLang="en-US" dirty="0" smtClean="0">
                <a:solidFill>
                  <a:prstClr val="black"/>
                </a:solidFill>
                <a:latin typeface="고도 B" panose="02000503000000020004" pitchFamily="2" charset="-127"/>
                <a:ea typeface="고도 B" panose="02000503000000020004" pitchFamily="2" charset="-127"/>
              </a:rPr>
              <a:t>적용 </a:t>
            </a:r>
            <a:r>
              <a:rPr lang="en-US" altLang="ko-KR" dirty="0" smtClean="0">
                <a:solidFill>
                  <a:prstClr val="black"/>
                </a:solidFill>
                <a:latin typeface="고도 B" panose="02000503000000020004" pitchFamily="2" charset="-127"/>
                <a:ea typeface="고도 B" panose="02000503000000020004" pitchFamily="2" charset="-127"/>
              </a:rPr>
              <a:t>(job = ‘SALESMAN’)</a:t>
            </a:r>
          </a:p>
          <a:p>
            <a:pPr marL="342900" indent="-342900" latinLnBrk="1">
              <a:lnSpc>
                <a:spcPct val="150000"/>
              </a:lnSpc>
              <a:buFontTx/>
              <a:buAutoNum type="arabicPeriod"/>
            </a:pPr>
            <a:r>
              <a:rPr lang="ko-KR" altLang="en-US" dirty="0" smtClean="0">
                <a:solidFill>
                  <a:prstClr val="black"/>
                </a:solidFill>
                <a:latin typeface="고도 B" panose="02000503000000020004" pitchFamily="2" charset="-127"/>
                <a:ea typeface="고도 B" panose="02000503000000020004" pitchFamily="2" charset="-127"/>
              </a:rPr>
              <a:t>상수 </a:t>
            </a:r>
            <a:r>
              <a:rPr lang="ko-KR" altLang="en-US" dirty="0" err="1" smtClean="0">
                <a:solidFill>
                  <a:prstClr val="black"/>
                </a:solidFill>
                <a:latin typeface="고도 B" panose="02000503000000020004" pitchFamily="2" charset="-127"/>
                <a:ea typeface="고도 B" panose="02000503000000020004" pitchFamily="2" charset="-127"/>
              </a:rPr>
              <a:t>컬럼</a:t>
            </a:r>
            <a:r>
              <a:rPr lang="ko-KR" altLang="en-US" dirty="0" smtClean="0">
                <a:solidFill>
                  <a:prstClr val="black"/>
                </a:solidFill>
                <a:latin typeface="고도 B" panose="02000503000000020004" pitchFamily="2" charset="-127"/>
                <a:ea typeface="고도 B" panose="02000503000000020004" pitchFamily="2" charset="-127"/>
              </a:rPr>
              <a:t> 추가</a:t>
            </a:r>
            <a:endParaRPr lang="en-US" altLang="ko-KR" dirty="0" smtClean="0">
              <a:solidFill>
                <a:prstClr val="black"/>
              </a:solidFill>
              <a:latin typeface="고도 B" panose="02000503000000020004" pitchFamily="2" charset="-127"/>
              <a:ea typeface="고도 B" panose="02000503000000020004" pitchFamily="2" charset="-127"/>
            </a:endParaRPr>
          </a:p>
          <a:p>
            <a:pPr marL="342900" indent="-342900" latinLnBrk="1">
              <a:lnSpc>
                <a:spcPct val="150000"/>
              </a:lnSpc>
              <a:buFontTx/>
              <a:buAutoNum type="arabicPeriod"/>
            </a:pPr>
            <a:r>
              <a:rPr lang="ko-KR" altLang="en-US" dirty="0" smtClean="0">
                <a:solidFill>
                  <a:prstClr val="black"/>
                </a:solidFill>
                <a:latin typeface="고도 B" panose="02000503000000020004" pitchFamily="2" charset="-127"/>
                <a:ea typeface="고도 B" panose="02000503000000020004" pitchFamily="2" charset="-127"/>
              </a:rPr>
              <a:t>데이터 변환</a:t>
            </a:r>
            <a:r>
              <a:rPr lang="en-US" altLang="ko-KR" dirty="0" smtClean="0">
                <a:solidFill>
                  <a:prstClr val="black"/>
                </a:solidFill>
                <a:latin typeface="고도 B" panose="02000503000000020004" pitchFamily="2" charset="-127"/>
                <a:ea typeface="고도 B" panose="02000503000000020004" pitchFamily="2" charset="-127"/>
              </a:rPr>
              <a:t>(SALESMAN</a:t>
            </a:r>
            <a:r>
              <a:rPr lang="ko-KR" altLang="en-US" dirty="0" smtClean="0">
                <a:solidFill>
                  <a:prstClr val="black"/>
                </a:solidFill>
                <a:latin typeface="고도 B" panose="02000503000000020004" pitchFamily="2" charset="-127"/>
                <a:ea typeface="고도 B" panose="02000503000000020004" pitchFamily="2" charset="-127"/>
              </a:rPr>
              <a:t>을 </a:t>
            </a:r>
            <a:r>
              <a:rPr lang="en-US" altLang="ko-KR" dirty="0" smtClean="0">
                <a:solidFill>
                  <a:prstClr val="black"/>
                </a:solidFill>
                <a:latin typeface="고도 B" panose="02000503000000020004" pitchFamily="2" charset="-127"/>
                <a:ea typeface="고도 B" panose="02000503000000020004" pitchFamily="2" charset="-127"/>
              </a:rPr>
              <a:t>SALES</a:t>
            </a:r>
            <a:r>
              <a:rPr lang="ko-KR" altLang="en-US" dirty="0" smtClean="0">
                <a:solidFill>
                  <a:prstClr val="black"/>
                </a:solidFill>
                <a:latin typeface="고도 B" panose="02000503000000020004" pitchFamily="2" charset="-127"/>
                <a:ea typeface="고도 B" panose="02000503000000020004" pitchFamily="2" charset="-127"/>
              </a:rPr>
              <a:t>로 변경</a:t>
            </a:r>
            <a:r>
              <a:rPr lang="en-US" altLang="ko-KR" dirty="0" smtClean="0">
                <a:solidFill>
                  <a:prstClr val="black"/>
                </a:solidFill>
                <a:latin typeface="고도 B" panose="02000503000000020004" pitchFamily="2" charset="-127"/>
                <a:ea typeface="고도 B" panose="02000503000000020004" pitchFamily="2" charset="-127"/>
              </a:rPr>
              <a:t>)</a:t>
            </a:r>
          </a:p>
          <a:p>
            <a:pPr marL="342900" indent="-342900" latinLnBrk="1">
              <a:lnSpc>
                <a:spcPct val="150000"/>
              </a:lnSpc>
              <a:buFontTx/>
              <a:buAutoNum type="arabicPeriod"/>
            </a:pPr>
            <a:r>
              <a:rPr lang="en-US" altLang="ko-KR" dirty="0" err="1" smtClean="0">
                <a:solidFill>
                  <a:prstClr val="black"/>
                </a:solidFill>
                <a:latin typeface="고도 B" panose="02000503000000020004" pitchFamily="2" charset="-127"/>
                <a:ea typeface="고도 B" panose="02000503000000020004" pitchFamily="2" charset="-127"/>
              </a:rPr>
              <a:t>WorkSpace</a:t>
            </a:r>
            <a:r>
              <a:rPr lang="en-US" altLang="ko-KR" dirty="0" smtClean="0">
                <a:solidFill>
                  <a:prstClr val="black"/>
                </a:solidFill>
                <a:latin typeface="고도 B" panose="02000503000000020004" pitchFamily="2" charset="-127"/>
                <a:ea typeface="고도 B" panose="02000503000000020004" pitchFamily="2" charset="-127"/>
              </a:rPr>
              <a:t> </a:t>
            </a:r>
            <a:r>
              <a:rPr lang="ko-KR" altLang="en-US" dirty="0" smtClean="0">
                <a:solidFill>
                  <a:prstClr val="black"/>
                </a:solidFill>
                <a:latin typeface="고도 B" panose="02000503000000020004" pitchFamily="2" charset="-127"/>
                <a:ea typeface="고도 B" panose="02000503000000020004" pitchFamily="2" charset="-127"/>
              </a:rPr>
              <a:t>필요 없음</a:t>
            </a:r>
            <a:endParaRPr lang="en-US" altLang="ko-KR" dirty="0" smtClean="0">
              <a:solidFill>
                <a:prstClr val="black"/>
              </a:solidFill>
              <a:latin typeface="고도 B" panose="02000503000000020004" pitchFamily="2" charset="-127"/>
              <a:ea typeface="고도 B" panose="02000503000000020004" pitchFamily="2" charset="-127"/>
            </a:endParaRPr>
          </a:p>
          <a:p>
            <a:pPr latinLnBrk="1">
              <a:lnSpc>
                <a:spcPct val="150000"/>
              </a:lnSpc>
            </a:pPr>
            <a:endParaRPr lang="ko-KR" altLang="en-US" dirty="0">
              <a:solidFill>
                <a:prstClr val="black"/>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7337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17</a:t>
            </a:fld>
            <a:endParaRPr lang="en-GB" dirty="0"/>
          </a:p>
        </p:txBody>
      </p:sp>
      <p:sp>
        <p:nvSpPr>
          <p:cNvPr id="3" name="제목 2"/>
          <p:cNvSpPr>
            <a:spLocks noGrp="1"/>
          </p:cNvSpPr>
          <p:nvPr>
            <p:ph type="title"/>
          </p:nvPr>
        </p:nvSpPr>
        <p:spPr/>
        <p:txBody>
          <a:bodyPr/>
          <a:lstStyle/>
          <a:p>
            <a:r>
              <a:rPr lang="en-US" altLang="ko-KR" sz="4000" dirty="0" smtClean="0">
                <a:latin typeface="고도 B" panose="02000503000000020004" pitchFamily="2" charset="-127"/>
                <a:ea typeface="고도 B" panose="02000503000000020004" pitchFamily="2" charset="-127"/>
              </a:rPr>
              <a:t>SORT</a:t>
            </a:r>
            <a:endParaRPr lang="ko-KR" altLang="en-US" sz="4000" dirty="0">
              <a:latin typeface="고도 B" panose="02000503000000020004" pitchFamily="2" charset="-127"/>
              <a:ea typeface="고도 B" panose="02000503000000020004" pitchFamily="2" charset="-127"/>
            </a:endParaRPr>
          </a:p>
        </p:txBody>
      </p:sp>
      <p:pic>
        <p:nvPicPr>
          <p:cNvPr id="11" name="그림 10"/>
          <p:cNvPicPr>
            <a:picLocks noChangeAspect="1"/>
          </p:cNvPicPr>
          <p:nvPr/>
        </p:nvPicPr>
        <p:blipFill>
          <a:blip r:embed="rId3"/>
          <a:stretch>
            <a:fillRect/>
          </a:stretch>
        </p:blipFill>
        <p:spPr>
          <a:xfrm>
            <a:off x="2301455" y="401107"/>
            <a:ext cx="3019048" cy="514286"/>
          </a:xfrm>
          <a:prstGeom prst="rect">
            <a:avLst/>
          </a:prstGeom>
        </p:spPr>
      </p:pic>
      <p:sp>
        <p:nvSpPr>
          <p:cNvPr id="12" name="직사각형 11"/>
          <p:cNvSpPr/>
          <p:nvPr/>
        </p:nvSpPr>
        <p:spPr>
          <a:xfrm>
            <a:off x="4691853" y="383966"/>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6099334" y="1677708"/>
            <a:ext cx="4972050" cy="1338828"/>
          </a:xfrm>
          <a:prstGeom prst="rect">
            <a:avLst/>
          </a:prstGeom>
          <a:noFill/>
        </p:spPr>
        <p:txBody>
          <a:bodyPr wrap="square" rtlCol="0">
            <a:spAutoFit/>
          </a:bodyPr>
          <a:lstStyle/>
          <a:p>
            <a:pPr marL="342900" indent="-342900">
              <a:lnSpc>
                <a:spcPct val="150000"/>
              </a:lnSpc>
              <a:buAutoNum type="arabicPeriod"/>
            </a:pPr>
            <a:r>
              <a:rPr lang="en-US" altLang="ko-KR" dirty="0" err="1" smtClean="0">
                <a:latin typeface="고도 B" panose="02000503000000020004" pitchFamily="2" charset="-127"/>
                <a:ea typeface="고도 B" panose="02000503000000020004" pitchFamily="2" charset="-127"/>
              </a:rPr>
              <a:t>Emp</a:t>
            </a:r>
            <a:r>
              <a:rPr lang="en-US" altLang="ko-KR" dirty="0" smtClean="0">
                <a:latin typeface="고도 B" panose="02000503000000020004" pitchFamily="2" charset="-127"/>
                <a:ea typeface="고도 B" panose="02000503000000020004" pitchFamily="2" charset="-127"/>
              </a:rPr>
              <a:t> </a:t>
            </a:r>
            <a:r>
              <a:rPr lang="ko-KR" altLang="en-US" smtClean="0">
                <a:latin typeface="고도 B" panose="02000503000000020004" pitchFamily="2" charset="-127"/>
                <a:ea typeface="고도 B" panose="02000503000000020004" pitchFamily="2" charset="-127"/>
              </a:rPr>
              <a:t>파일 </a:t>
            </a:r>
            <a:r>
              <a:rPr lang="en-US" altLang="ko-KR" dirty="0" smtClean="0">
                <a:latin typeface="고도 B" panose="02000503000000020004" pitchFamily="2" charset="-127"/>
                <a:ea typeface="고도 B" panose="02000503000000020004" pitchFamily="2" charset="-127"/>
              </a:rPr>
              <a:t>Read</a:t>
            </a: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SORT Key </a:t>
            </a:r>
            <a:r>
              <a:rPr lang="ko-KR" altLang="en-US" smtClean="0">
                <a:latin typeface="고도 B" panose="02000503000000020004" pitchFamily="2" charset="-127"/>
                <a:ea typeface="고도 B" panose="02000503000000020004" pitchFamily="2" charset="-127"/>
              </a:rPr>
              <a:t>적용</a:t>
            </a:r>
            <a:r>
              <a:rPr lang="en-US" altLang="ko-KR" dirty="0" smtClean="0">
                <a:latin typeface="고도 B" panose="02000503000000020004" pitchFamily="2" charset="-127"/>
                <a:ea typeface="고도 B" panose="02000503000000020004" pitchFamily="2" charset="-127"/>
              </a:rPr>
              <a:t>(ENAME)</a:t>
            </a: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WORKSPACE </a:t>
            </a:r>
            <a:r>
              <a:rPr lang="ko-KR" altLang="en-US" smtClean="0">
                <a:latin typeface="고도 B" panose="02000503000000020004" pitchFamily="2" charset="-127"/>
                <a:ea typeface="고도 B" panose="02000503000000020004" pitchFamily="2" charset="-127"/>
              </a:rPr>
              <a:t>필요</a:t>
            </a:r>
            <a:endParaRPr lang="en-US" altLang="ko-KR" dirty="0" smtClean="0">
              <a:latin typeface="고도 B" panose="02000503000000020004" pitchFamily="2" charset="-127"/>
              <a:ea typeface="고도 B" panose="02000503000000020004" pitchFamily="2" charset="-127"/>
            </a:endParaRPr>
          </a:p>
        </p:txBody>
      </p:sp>
      <p:pic>
        <p:nvPicPr>
          <p:cNvPr id="18" name="그림 17"/>
          <p:cNvPicPr>
            <a:picLocks noChangeAspect="1"/>
          </p:cNvPicPr>
          <p:nvPr/>
        </p:nvPicPr>
        <p:blipFill>
          <a:blip r:embed="rId4"/>
          <a:stretch>
            <a:fillRect/>
          </a:stretch>
        </p:blipFill>
        <p:spPr>
          <a:xfrm>
            <a:off x="6099334" y="3516746"/>
            <a:ext cx="5438095" cy="2695453"/>
          </a:xfrm>
          <a:prstGeom prst="rect">
            <a:avLst/>
          </a:prstGeom>
        </p:spPr>
      </p:pic>
      <p:sp>
        <p:nvSpPr>
          <p:cNvPr id="19" name="굽은 화살표 18"/>
          <p:cNvSpPr/>
          <p:nvPr/>
        </p:nvSpPr>
        <p:spPr>
          <a:xfrm flipV="1">
            <a:off x="4308396" y="4794883"/>
            <a:ext cx="1531620" cy="952380"/>
          </a:xfrm>
          <a:prstGeom prst="bentArrow">
            <a:avLst>
              <a:gd name="adj1" fmla="val 25465"/>
              <a:gd name="adj2" fmla="val 25000"/>
              <a:gd name="adj3" fmla="val 25000"/>
              <a:gd name="adj4" fmla="val 4375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0" name="그림 19"/>
          <p:cNvPicPr>
            <a:picLocks noChangeAspect="1"/>
          </p:cNvPicPr>
          <p:nvPr/>
        </p:nvPicPr>
        <p:blipFill>
          <a:blip r:embed="rId5"/>
          <a:stretch>
            <a:fillRect/>
          </a:stretch>
        </p:blipFill>
        <p:spPr>
          <a:xfrm>
            <a:off x="231459" y="1483203"/>
            <a:ext cx="5438095" cy="3066667"/>
          </a:xfrm>
          <a:prstGeom prst="rect">
            <a:avLst/>
          </a:prstGeom>
        </p:spPr>
      </p:pic>
      <p:sp>
        <p:nvSpPr>
          <p:cNvPr id="21" name="직사각형 20"/>
          <p:cNvSpPr/>
          <p:nvPr/>
        </p:nvSpPr>
        <p:spPr>
          <a:xfrm>
            <a:off x="6617970" y="3516746"/>
            <a:ext cx="514350" cy="2695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86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18</a:t>
            </a:fld>
            <a:endParaRPr lang="en-GB" dirty="0"/>
          </a:p>
        </p:txBody>
      </p:sp>
      <p:sp>
        <p:nvSpPr>
          <p:cNvPr id="3" name="제목 2"/>
          <p:cNvSpPr>
            <a:spLocks noGrp="1"/>
          </p:cNvSpPr>
          <p:nvPr>
            <p:ph type="title"/>
          </p:nvPr>
        </p:nvSpPr>
        <p:spPr/>
        <p:txBody>
          <a:bodyPr/>
          <a:lstStyle/>
          <a:p>
            <a:r>
              <a:rPr lang="en-US" altLang="ko-KR" sz="4000" dirty="0" smtClean="0">
                <a:latin typeface="고도 B" panose="02000503000000020004" pitchFamily="2" charset="-127"/>
                <a:ea typeface="고도 B" panose="02000503000000020004" pitchFamily="2" charset="-127"/>
              </a:rPr>
              <a:t>MERGE</a:t>
            </a:r>
            <a:endParaRPr lang="ko-KR" altLang="en-US" sz="4000" dirty="0">
              <a:latin typeface="고도 B" panose="02000503000000020004" pitchFamily="2" charset="-127"/>
              <a:ea typeface="고도 B" panose="02000503000000020004" pitchFamily="2" charset="-127"/>
            </a:endParaRPr>
          </a:p>
        </p:txBody>
      </p:sp>
      <p:pic>
        <p:nvPicPr>
          <p:cNvPr id="14" name="그림 13"/>
          <p:cNvPicPr>
            <a:picLocks noChangeAspect="1"/>
          </p:cNvPicPr>
          <p:nvPr/>
        </p:nvPicPr>
        <p:blipFill>
          <a:blip r:embed="rId3"/>
          <a:stretch>
            <a:fillRect/>
          </a:stretch>
        </p:blipFill>
        <p:spPr>
          <a:xfrm>
            <a:off x="2373451" y="459753"/>
            <a:ext cx="3000000" cy="495238"/>
          </a:xfrm>
          <a:prstGeom prst="rect">
            <a:avLst/>
          </a:prstGeom>
        </p:spPr>
      </p:pic>
      <p:sp>
        <p:nvSpPr>
          <p:cNvPr id="15" name="직사각형 14"/>
          <p:cNvSpPr/>
          <p:nvPr/>
        </p:nvSpPr>
        <p:spPr>
          <a:xfrm>
            <a:off x="4158854" y="437079"/>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오른쪽 화살표 15"/>
          <p:cNvSpPr/>
          <p:nvPr/>
        </p:nvSpPr>
        <p:spPr>
          <a:xfrm>
            <a:off x="5383260" y="3392368"/>
            <a:ext cx="1257300" cy="89562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p:nvPicPr>
        <p:blipFill>
          <a:blip r:embed="rId4"/>
          <a:stretch>
            <a:fillRect/>
          </a:stretch>
        </p:blipFill>
        <p:spPr>
          <a:xfrm>
            <a:off x="7752423" y="1041359"/>
            <a:ext cx="4214787" cy="5619246"/>
          </a:xfrm>
          <a:prstGeom prst="rect">
            <a:avLst/>
          </a:prstGeom>
        </p:spPr>
      </p:pic>
      <p:sp>
        <p:nvSpPr>
          <p:cNvPr id="22" name="TextBox 21"/>
          <p:cNvSpPr txBox="1"/>
          <p:nvPr/>
        </p:nvSpPr>
        <p:spPr>
          <a:xfrm>
            <a:off x="4486567" y="1411719"/>
            <a:ext cx="3225533" cy="2169825"/>
          </a:xfrm>
          <a:prstGeom prst="rect">
            <a:avLst/>
          </a:prstGeom>
          <a:noFill/>
        </p:spPr>
        <p:txBody>
          <a:bodyPr wrap="square" rtlCol="0">
            <a:spAutoFit/>
          </a:bodyPr>
          <a:lstStyle/>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사전 </a:t>
            </a:r>
            <a:r>
              <a:rPr lang="en-US" altLang="ko-KR" dirty="0" smtClean="0">
                <a:latin typeface="고도 B" panose="02000503000000020004" pitchFamily="2" charset="-127"/>
                <a:ea typeface="고도 B" panose="02000503000000020004" pitchFamily="2" charset="-127"/>
              </a:rPr>
              <a:t>Sort</a:t>
            </a:r>
            <a:r>
              <a:rPr lang="ko-KR" altLang="en-US" dirty="0" smtClean="0">
                <a:latin typeface="고도 B" panose="02000503000000020004" pitchFamily="2" charset="-127"/>
                <a:ea typeface="고도 B" panose="02000503000000020004" pitchFamily="2" charset="-127"/>
              </a:rPr>
              <a:t>가 되어 있는 </a:t>
            </a:r>
            <a:r>
              <a:rPr lang="en-US" altLang="ko-KR" dirty="0" smtClean="0">
                <a:latin typeface="고도 B" panose="02000503000000020004" pitchFamily="2" charset="-127"/>
                <a:ea typeface="고도 B" panose="02000503000000020004" pitchFamily="2" charset="-127"/>
              </a:rPr>
              <a:t/>
            </a:r>
            <a:br>
              <a:rPr lang="en-US" altLang="ko-KR" dirty="0" smtClean="0">
                <a:latin typeface="고도 B" panose="02000503000000020004" pitchFamily="2" charset="-127"/>
                <a:ea typeface="고도 B" panose="02000503000000020004" pitchFamily="2" charset="-127"/>
              </a:rPr>
            </a:br>
            <a:r>
              <a:rPr lang="en-US" altLang="ko-KR" dirty="0" smtClean="0">
                <a:latin typeface="고도 B" panose="02000503000000020004" pitchFamily="2" charset="-127"/>
                <a:ea typeface="고도 B" panose="02000503000000020004" pitchFamily="2" charset="-127"/>
              </a:rPr>
              <a:t>2</a:t>
            </a:r>
            <a:r>
              <a:rPr lang="ko-KR" altLang="en-US" dirty="0" smtClean="0">
                <a:latin typeface="고도 B" panose="02000503000000020004" pitchFamily="2" charset="-127"/>
                <a:ea typeface="고도 B" panose="02000503000000020004" pitchFamily="2" charset="-127"/>
              </a:rPr>
              <a:t>개의 파일을 고속으로</a:t>
            </a:r>
            <a:r>
              <a:rPr lang="en-US" altLang="ko-KR" dirty="0" smtClean="0">
                <a:latin typeface="고도 B" panose="02000503000000020004" pitchFamily="2" charset="-127"/>
                <a:ea typeface="고도 B" panose="02000503000000020004" pitchFamily="2" charset="-127"/>
              </a:rPr>
              <a:t/>
            </a:r>
            <a:br>
              <a:rPr lang="en-US" altLang="ko-KR" dirty="0" smtClean="0">
                <a:latin typeface="고도 B" panose="02000503000000020004" pitchFamily="2" charset="-127"/>
                <a:ea typeface="고도 B" panose="02000503000000020004" pitchFamily="2" charset="-127"/>
              </a:rPr>
            </a:br>
            <a:r>
              <a:rPr lang="ko-KR" altLang="en-US" dirty="0" smtClean="0">
                <a:latin typeface="고도 B" panose="02000503000000020004" pitchFamily="2" charset="-127"/>
                <a:ea typeface="고도 B" panose="02000503000000020004" pitchFamily="2" charset="-127"/>
              </a:rPr>
              <a:t>병합하고자 할 때 쓰임</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Workspace </a:t>
            </a:r>
            <a:r>
              <a:rPr lang="ko-KR" altLang="en-US" dirty="0" smtClean="0">
                <a:latin typeface="고도 B" panose="02000503000000020004" pitchFamily="2" charset="-127"/>
                <a:ea typeface="고도 B" panose="02000503000000020004" pitchFamily="2" charset="-127"/>
              </a:rPr>
              <a:t>필요 없음</a:t>
            </a:r>
            <a:endParaRPr lang="en-US" altLang="ko-KR" dirty="0" smtClean="0">
              <a:latin typeface="고도 B" panose="02000503000000020004" pitchFamily="2" charset="-127"/>
              <a:ea typeface="고도 B" panose="02000503000000020004" pitchFamily="2" charset="-127"/>
            </a:endParaRPr>
          </a:p>
          <a:p>
            <a:pPr>
              <a:lnSpc>
                <a:spcPct val="150000"/>
              </a:lnSpc>
            </a:pPr>
            <a:endParaRPr lang="ko-KR" altLang="en-US" dirty="0">
              <a:latin typeface="고도 B" panose="02000503000000020004" pitchFamily="2" charset="-127"/>
              <a:ea typeface="고도 B" panose="02000503000000020004" pitchFamily="2" charset="-127"/>
            </a:endParaRPr>
          </a:p>
        </p:txBody>
      </p:sp>
      <p:pic>
        <p:nvPicPr>
          <p:cNvPr id="23" name="그림 22"/>
          <p:cNvPicPr>
            <a:picLocks noChangeAspect="1"/>
          </p:cNvPicPr>
          <p:nvPr/>
        </p:nvPicPr>
        <p:blipFill>
          <a:blip r:embed="rId5"/>
          <a:stretch>
            <a:fillRect/>
          </a:stretch>
        </p:blipFill>
        <p:spPr>
          <a:xfrm>
            <a:off x="493816" y="1180237"/>
            <a:ext cx="3777583" cy="2222935"/>
          </a:xfrm>
          <a:prstGeom prst="rect">
            <a:avLst/>
          </a:prstGeom>
          <a:ln>
            <a:solidFill>
              <a:schemeClr val="tx2"/>
            </a:solidFill>
          </a:ln>
        </p:spPr>
      </p:pic>
      <p:pic>
        <p:nvPicPr>
          <p:cNvPr id="24" name="그림 23"/>
          <p:cNvPicPr>
            <a:picLocks noChangeAspect="1"/>
          </p:cNvPicPr>
          <p:nvPr/>
        </p:nvPicPr>
        <p:blipFill>
          <a:blip r:embed="rId5"/>
          <a:stretch>
            <a:fillRect/>
          </a:stretch>
        </p:blipFill>
        <p:spPr>
          <a:xfrm>
            <a:off x="493815" y="3850982"/>
            <a:ext cx="3777583" cy="2222935"/>
          </a:xfrm>
          <a:prstGeom prst="rect">
            <a:avLst/>
          </a:prstGeom>
          <a:ln>
            <a:solidFill>
              <a:schemeClr val="tx2"/>
            </a:solidFill>
          </a:ln>
        </p:spPr>
      </p:pic>
    </p:spTree>
    <p:extLst>
      <p:ext uri="{BB962C8B-B14F-4D97-AF65-F5344CB8AC3E}">
        <p14:creationId xmlns:p14="http://schemas.microsoft.com/office/powerpoint/2010/main" val="27647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19</a:t>
            </a:fld>
            <a:endParaRPr lang="en-GB" dirty="0"/>
          </a:p>
        </p:txBody>
      </p:sp>
      <p:sp>
        <p:nvSpPr>
          <p:cNvPr id="3" name="제목 2"/>
          <p:cNvSpPr>
            <a:spLocks noGrp="1"/>
          </p:cNvSpPr>
          <p:nvPr>
            <p:ph type="title"/>
          </p:nvPr>
        </p:nvSpPr>
        <p:spPr/>
        <p:txBody>
          <a:bodyPr/>
          <a:lstStyle/>
          <a:p>
            <a:r>
              <a:rPr lang="en-US" altLang="ko-KR" sz="4000" dirty="0" smtClean="0">
                <a:latin typeface="고도 B" panose="02000503000000020004" pitchFamily="2" charset="-127"/>
                <a:ea typeface="고도 B" panose="02000503000000020004" pitchFamily="2" charset="-127"/>
              </a:rPr>
              <a:t>AGGREGATE</a:t>
            </a:r>
            <a:endParaRPr lang="ko-KR" altLang="en-US" sz="4000" dirty="0">
              <a:latin typeface="고도 B" panose="02000503000000020004" pitchFamily="2" charset="-127"/>
              <a:ea typeface="고도 B" panose="02000503000000020004" pitchFamily="2" charset="-127"/>
            </a:endParaRPr>
          </a:p>
        </p:txBody>
      </p:sp>
      <p:pic>
        <p:nvPicPr>
          <p:cNvPr id="11" name="그림 10"/>
          <p:cNvPicPr>
            <a:picLocks noChangeAspect="1"/>
          </p:cNvPicPr>
          <p:nvPr/>
        </p:nvPicPr>
        <p:blipFill>
          <a:blip r:embed="rId3"/>
          <a:stretch>
            <a:fillRect/>
          </a:stretch>
        </p:blipFill>
        <p:spPr>
          <a:xfrm>
            <a:off x="3807873" y="384647"/>
            <a:ext cx="3047619" cy="495238"/>
          </a:xfrm>
          <a:prstGeom prst="rect">
            <a:avLst/>
          </a:prstGeom>
        </p:spPr>
      </p:pic>
      <p:sp>
        <p:nvSpPr>
          <p:cNvPr id="12" name="직사각형 11"/>
          <p:cNvSpPr/>
          <p:nvPr/>
        </p:nvSpPr>
        <p:spPr>
          <a:xfrm>
            <a:off x="3891156" y="373217"/>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4"/>
          <a:stretch>
            <a:fillRect/>
          </a:stretch>
        </p:blipFill>
        <p:spPr>
          <a:xfrm>
            <a:off x="837249" y="1334613"/>
            <a:ext cx="5094921" cy="2873143"/>
          </a:xfrm>
          <a:prstGeom prst="rect">
            <a:avLst/>
          </a:prstGeom>
        </p:spPr>
      </p:pic>
      <p:pic>
        <p:nvPicPr>
          <p:cNvPr id="18" name="그림 17"/>
          <p:cNvPicPr>
            <a:picLocks noChangeAspect="1"/>
          </p:cNvPicPr>
          <p:nvPr/>
        </p:nvPicPr>
        <p:blipFill>
          <a:blip r:embed="rId5"/>
          <a:stretch>
            <a:fillRect/>
          </a:stretch>
        </p:blipFill>
        <p:spPr>
          <a:xfrm>
            <a:off x="7241197" y="3659584"/>
            <a:ext cx="3323154" cy="2215435"/>
          </a:xfrm>
          <a:prstGeom prst="rect">
            <a:avLst/>
          </a:prstGeom>
        </p:spPr>
      </p:pic>
      <p:sp>
        <p:nvSpPr>
          <p:cNvPr id="19" name="TextBox 18"/>
          <p:cNvSpPr txBox="1"/>
          <p:nvPr/>
        </p:nvSpPr>
        <p:spPr>
          <a:xfrm>
            <a:off x="7241197" y="1693674"/>
            <a:ext cx="3225533" cy="1338828"/>
          </a:xfrm>
          <a:prstGeom prst="rect">
            <a:avLst/>
          </a:prstGeom>
          <a:noFill/>
        </p:spPr>
        <p:txBody>
          <a:bodyPr wrap="square" rtlCol="0">
            <a:spAutoFit/>
          </a:bodyPr>
          <a:lstStyle/>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JOB </a:t>
            </a:r>
            <a:r>
              <a:rPr lang="ko-KR" altLang="en-US" dirty="0" smtClean="0">
                <a:latin typeface="고도 B" panose="02000503000000020004" pitchFamily="2" charset="-127"/>
                <a:ea typeface="고도 B" panose="02000503000000020004" pitchFamily="2" charset="-127"/>
              </a:rPr>
              <a:t>별로 </a:t>
            </a:r>
            <a:r>
              <a:rPr lang="en-US" altLang="ko-KR" dirty="0" smtClean="0">
                <a:latin typeface="고도 B" panose="02000503000000020004" pitchFamily="2" charset="-127"/>
                <a:ea typeface="고도 B" panose="02000503000000020004" pitchFamily="2" charset="-127"/>
              </a:rPr>
              <a:t>SAL</a:t>
            </a:r>
            <a:r>
              <a:rPr lang="ko-KR" altLang="en-US" dirty="0" smtClean="0">
                <a:latin typeface="고도 B" panose="02000503000000020004" pitchFamily="2" charset="-127"/>
                <a:ea typeface="고도 B" panose="02000503000000020004" pitchFamily="2" charset="-127"/>
              </a:rPr>
              <a:t>합계 추출</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필요 </a:t>
            </a:r>
            <a:r>
              <a:rPr lang="ko-KR" altLang="en-US" dirty="0" err="1" smtClean="0">
                <a:latin typeface="고도 B" panose="02000503000000020004" pitchFamily="2" charset="-127"/>
                <a:ea typeface="고도 B" panose="02000503000000020004" pitchFamily="2" charset="-127"/>
              </a:rPr>
              <a:t>컬럼만</a:t>
            </a:r>
            <a:r>
              <a:rPr lang="ko-KR" altLang="en-US" dirty="0" smtClean="0">
                <a:latin typeface="고도 B" panose="02000503000000020004" pitchFamily="2" charset="-127"/>
                <a:ea typeface="고도 B" panose="02000503000000020004" pitchFamily="2" charset="-127"/>
              </a:rPr>
              <a:t> </a:t>
            </a:r>
            <a:r>
              <a:rPr lang="ko-KR" altLang="en-US" dirty="0" smtClean="0">
                <a:latin typeface="고도 B" panose="02000503000000020004" pitchFamily="2" charset="-127"/>
                <a:ea typeface="고도 B" panose="02000503000000020004" pitchFamily="2" charset="-127"/>
              </a:rPr>
              <a:t>추출</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WORKSPACE </a:t>
            </a:r>
            <a:r>
              <a:rPr lang="ko-KR" altLang="en-US" dirty="0" smtClean="0">
                <a:latin typeface="고도 B" panose="02000503000000020004" pitchFamily="2" charset="-127"/>
                <a:ea typeface="고도 B" panose="02000503000000020004" pitchFamily="2" charset="-127"/>
              </a:rPr>
              <a:t>지정</a:t>
            </a:r>
            <a:endParaRPr lang="ko-KR" altLang="en-US" dirty="0">
              <a:latin typeface="고도 B" panose="02000503000000020004" pitchFamily="2" charset="-127"/>
              <a:ea typeface="고도 B" panose="02000503000000020004" pitchFamily="2" charset="-127"/>
            </a:endParaRPr>
          </a:p>
        </p:txBody>
      </p:sp>
      <p:sp>
        <p:nvSpPr>
          <p:cNvPr id="20" name="굽은 화살표 19"/>
          <p:cNvSpPr/>
          <p:nvPr/>
        </p:nvSpPr>
        <p:spPr>
          <a:xfrm flipV="1">
            <a:off x="5166360" y="4486273"/>
            <a:ext cx="1531620" cy="952380"/>
          </a:xfrm>
          <a:prstGeom prst="bentArrow">
            <a:avLst>
              <a:gd name="adj1" fmla="val 25465"/>
              <a:gd name="adj2" fmla="val 25000"/>
              <a:gd name="adj3" fmla="val 25000"/>
              <a:gd name="adj4" fmla="val 4375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50546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AGENDA</a:t>
            </a:r>
            <a:endParaRPr lang="ko-KR" altLang="en-US" dirty="0"/>
          </a:p>
        </p:txBody>
      </p:sp>
      <p:sp>
        <p:nvSpPr>
          <p:cNvPr id="3" name="텍스트 개체 틀 2"/>
          <p:cNvSpPr>
            <a:spLocks noGrp="1"/>
          </p:cNvSpPr>
          <p:nvPr>
            <p:ph type="body" sz="quarter" idx="40"/>
          </p:nvPr>
        </p:nvSpPr>
        <p:spPr>
          <a:xfrm>
            <a:off x="471485" y="1816764"/>
            <a:ext cx="5169176" cy="2827425"/>
          </a:xfrm>
        </p:spPr>
        <p:txBody>
          <a:bodyPr/>
          <a:lstStyle/>
          <a:p>
            <a:pPr marL="342900" indent="-342900">
              <a:buAutoNum type="arabicPeriod"/>
            </a:pP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DMX Overview, </a:t>
            </a:r>
            <a:r>
              <a:rPr lang="ko-KR" altLang="en-US" sz="2400" dirty="0" smtClean="0">
                <a:solidFill>
                  <a:schemeClr val="tx1">
                    <a:lumMod val="65000"/>
                    <a:lumOff val="35000"/>
                  </a:schemeClr>
                </a:solidFill>
                <a:latin typeface="a카리스마" panose="02020600000000000000" pitchFamily="18" charset="-127"/>
                <a:ea typeface="a카리스마" panose="02020600000000000000" pitchFamily="18" charset="-127"/>
              </a:rPr>
              <a:t>장점</a:t>
            </a: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
            </a:r>
            <a:b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br>
            <a:endPar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endParaRPr>
          </a:p>
          <a:p>
            <a:pPr marL="342900" indent="-342900">
              <a:buAutoNum type="arabicPeriod"/>
            </a:pP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DMX </a:t>
            </a:r>
            <a:r>
              <a:rPr lang="ko-KR" altLang="en-US" sz="2400" dirty="0" smtClean="0">
                <a:solidFill>
                  <a:schemeClr val="tx1">
                    <a:lumMod val="65000"/>
                    <a:lumOff val="35000"/>
                  </a:schemeClr>
                </a:solidFill>
                <a:latin typeface="a카리스마" panose="02020600000000000000" pitchFamily="18" charset="-127"/>
                <a:ea typeface="a카리스마" panose="02020600000000000000" pitchFamily="18" charset="-127"/>
              </a:rPr>
              <a:t>기능</a:t>
            </a: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 </a:t>
            </a:r>
            <a:r>
              <a:rPr lang="ko-KR" altLang="en-US" sz="2400" dirty="0" smtClean="0">
                <a:solidFill>
                  <a:schemeClr val="tx1">
                    <a:lumMod val="65000"/>
                    <a:lumOff val="35000"/>
                  </a:schemeClr>
                </a:solidFill>
                <a:latin typeface="a카리스마" panose="02020600000000000000" pitchFamily="18" charset="-127"/>
                <a:ea typeface="a카리스마" panose="02020600000000000000" pitchFamily="18" charset="-127"/>
              </a:rPr>
              <a:t>적용사례</a:t>
            </a: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
            </a:r>
            <a:b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br>
            <a:endPar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endParaRPr>
          </a:p>
          <a:p>
            <a:pPr marL="342900" indent="-342900">
              <a:buAutoNum type="arabicPeriod"/>
            </a:pP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DMX Demo (</a:t>
            </a:r>
            <a:r>
              <a:rPr lang="ko-KR" altLang="en-US" sz="2400" dirty="0" smtClean="0">
                <a:solidFill>
                  <a:schemeClr val="tx1">
                    <a:lumMod val="65000"/>
                    <a:lumOff val="35000"/>
                  </a:schemeClr>
                </a:solidFill>
                <a:latin typeface="a카리스마" panose="02020600000000000000" pitchFamily="18" charset="-127"/>
                <a:ea typeface="a카리스마" panose="02020600000000000000" pitchFamily="18" charset="-127"/>
              </a:rPr>
              <a:t>유용한 기능</a:t>
            </a: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a:t>
            </a:r>
            <a:b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br>
            <a:endPar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endParaRPr>
          </a:p>
          <a:p>
            <a:pPr marL="342900" indent="-342900">
              <a:buAutoNum type="arabicPeriod"/>
            </a:pPr>
            <a:r>
              <a:rPr lang="en-US" altLang="ko-KR" sz="2400" dirty="0" smtClean="0">
                <a:solidFill>
                  <a:schemeClr val="tx1">
                    <a:lumMod val="65000"/>
                    <a:lumOff val="35000"/>
                  </a:schemeClr>
                </a:solidFill>
                <a:latin typeface="a카리스마" panose="02020600000000000000" pitchFamily="18" charset="-127"/>
                <a:ea typeface="a카리스마" panose="02020600000000000000" pitchFamily="18" charset="-127"/>
              </a:rPr>
              <a:t>Q&amp;A</a:t>
            </a:r>
            <a:endParaRPr lang="ko-KR" altLang="en-US" sz="2400" dirty="0">
              <a:solidFill>
                <a:schemeClr val="tx1">
                  <a:lumMod val="65000"/>
                  <a:lumOff val="35000"/>
                </a:schemeClr>
              </a:solidFill>
              <a:latin typeface="a카리스마" panose="02020600000000000000" pitchFamily="18" charset="-127"/>
              <a:ea typeface="a카리스마" panose="02020600000000000000" pitchFamily="18" charset="-127"/>
            </a:endParaRPr>
          </a:p>
        </p:txBody>
      </p:sp>
      <p:sp>
        <p:nvSpPr>
          <p:cNvPr id="4" name="슬라이드 번호 개체 틀 3"/>
          <p:cNvSpPr>
            <a:spLocks noGrp="1"/>
          </p:cNvSpPr>
          <p:nvPr>
            <p:ph type="sldNum" sz="quarter" idx="12"/>
          </p:nvPr>
        </p:nvSpPr>
        <p:spPr/>
        <p:txBody>
          <a:bodyPr/>
          <a:lstStyle/>
          <a:p>
            <a:fld id="{8EBA40CB-9C29-420E-935B-82B45E243808}" type="slidenum">
              <a:rPr lang="en-GB" smtClean="0"/>
              <a:pPr/>
              <a:t>2</a:t>
            </a:fld>
            <a:endParaRPr lang="en-GB" dirty="0"/>
          </a:p>
        </p:txBody>
      </p:sp>
      <p:sp>
        <p:nvSpPr>
          <p:cNvPr id="5" name="텍스트 개체 틀 4"/>
          <p:cNvSpPr>
            <a:spLocks noGrp="1"/>
          </p:cNvSpPr>
          <p:nvPr>
            <p:ph type="body" sz="quarter" idx="13"/>
          </p:nvPr>
        </p:nvSpPr>
        <p:spPr/>
        <p:txBody>
          <a:bodyPr/>
          <a:lstStyle/>
          <a:p>
            <a:r>
              <a:rPr lang="en-US" altLang="ko-KR" dirty="0" smtClean="0"/>
              <a:t>DMX (Connect ETL)</a:t>
            </a:r>
            <a:endParaRPr lang="ko-KR" altLang="en-US" dirty="0"/>
          </a:p>
        </p:txBody>
      </p:sp>
    </p:spTree>
    <p:extLst>
      <p:ext uri="{BB962C8B-B14F-4D97-AF65-F5344CB8AC3E}">
        <p14:creationId xmlns:p14="http://schemas.microsoft.com/office/powerpoint/2010/main" val="10244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20</a:t>
            </a:fld>
            <a:endParaRPr lang="en-GB" dirty="0"/>
          </a:p>
        </p:txBody>
      </p:sp>
      <p:sp>
        <p:nvSpPr>
          <p:cNvPr id="3" name="제목 2"/>
          <p:cNvSpPr>
            <a:spLocks noGrp="1"/>
          </p:cNvSpPr>
          <p:nvPr>
            <p:ph type="title"/>
          </p:nvPr>
        </p:nvSpPr>
        <p:spPr/>
        <p:txBody>
          <a:bodyPr/>
          <a:lstStyle/>
          <a:p>
            <a:r>
              <a:rPr lang="en-US" altLang="ko-KR" sz="4000" dirty="0" smtClean="0">
                <a:latin typeface="고도 B" panose="02000503000000020004" pitchFamily="2" charset="-127"/>
                <a:ea typeface="고도 B" panose="02000503000000020004" pitchFamily="2" charset="-127"/>
              </a:rPr>
              <a:t>JOIN</a:t>
            </a:r>
            <a:endParaRPr lang="ko-KR" altLang="en-US" sz="4000" dirty="0">
              <a:latin typeface="고도 B" panose="02000503000000020004" pitchFamily="2" charset="-127"/>
              <a:ea typeface="고도 B" panose="02000503000000020004" pitchFamily="2" charset="-127"/>
            </a:endParaRPr>
          </a:p>
        </p:txBody>
      </p:sp>
      <p:pic>
        <p:nvPicPr>
          <p:cNvPr id="14" name="그림 13"/>
          <p:cNvPicPr>
            <a:picLocks noChangeAspect="1"/>
          </p:cNvPicPr>
          <p:nvPr/>
        </p:nvPicPr>
        <p:blipFill>
          <a:blip r:embed="rId3"/>
          <a:stretch>
            <a:fillRect/>
          </a:stretch>
        </p:blipFill>
        <p:spPr>
          <a:xfrm>
            <a:off x="2373451" y="459753"/>
            <a:ext cx="3000000" cy="495238"/>
          </a:xfrm>
          <a:prstGeom prst="rect">
            <a:avLst/>
          </a:prstGeom>
        </p:spPr>
      </p:pic>
      <p:sp>
        <p:nvSpPr>
          <p:cNvPr id="15" name="직사각형 14"/>
          <p:cNvSpPr/>
          <p:nvPr/>
        </p:nvSpPr>
        <p:spPr>
          <a:xfrm>
            <a:off x="3569304" y="437079"/>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44732" y="1191759"/>
            <a:ext cx="3463792" cy="369332"/>
          </a:xfrm>
          <a:prstGeom prst="rect">
            <a:avLst/>
          </a:prstGeom>
          <a:noFill/>
        </p:spPr>
        <p:txBody>
          <a:bodyPr wrap="square" rtlCol="0">
            <a:spAutoFit/>
          </a:bodyPr>
          <a:lstStyle/>
          <a:p>
            <a:r>
              <a:rPr lang="en-US" altLang="ko-KR" dirty="0" smtClean="0">
                <a:latin typeface="고도 B" panose="02000503000000020004" pitchFamily="2" charset="-127"/>
                <a:ea typeface="고도 B" panose="02000503000000020004" pitchFamily="2" charset="-127"/>
              </a:rPr>
              <a:t>Left Side</a:t>
            </a:r>
            <a:r>
              <a:rPr lang="ko-KR" altLang="en-US" dirty="0" smtClean="0">
                <a:latin typeface="고도 B" panose="02000503000000020004" pitchFamily="2" charset="-127"/>
                <a:ea typeface="고도 B" panose="02000503000000020004" pitchFamily="2" charset="-127"/>
              </a:rPr>
              <a:t> </a:t>
            </a:r>
            <a:r>
              <a:rPr lang="en-US" altLang="ko-KR" dirty="0" smtClean="0">
                <a:latin typeface="고도 B" panose="02000503000000020004" pitchFamily="2" charset="-127"/>
                <a:ea typeface="고도 B" panose="02000503000000020004" pitchFamily="2" charset="-127"/>
              </a:rPr>
              <a:t>: emp.txt  (Sam </a:t>
            </a:r>
            <a:r>
              <a:rPr lang="ko-KR" altLang="en-US" dirty="0" smtClean="0">
                <a:latin typeface="고도 B" panose="02000503000000020004" pitchFamily="2" charset="-127"/>
                <a:ea typeface="고도 B" panose="02000503000000020004" pitchFamily="2" charset="-127"/>
              </a:rPr>
              <a:t>파일</a:t>
            </a:r>
            <a:r>
              <a:rPr lang="en-US" altLang="ko-KR" dirty="0" smtClean="0">
                <a:latin typeface="고도 B" panose="02000503000000020004" pitchFamily="2" charset="-127"/>
                <a:ea typeface="고도 B" panose="02000503000000020004" pitchFamily="2" charset="-127"/>
              </a:rPr>
              <a:t>)</a:t>
            </a:r>
            <a:endParaRPr lang="ko-KR" altLang="en-US" dirty="0">
              <a:latin typeface="고도 B" panose="02000503000000020004" pitchFamily="2" charset="-127"/>
              <a:ea typeface="고도 B" panose="02000503000000020004" pitchFamily="2" charset="-127"/>
            </a:endParaRPr>
          </a:p>
        </p:txBody>
      </p:sp>
      <p:sp>
        <p:nvSpPr>
          <p:cNvPr id="12" name="TextBox 11"/>
          <p:cNvSpPr txBox="1"/>
          <p:nvPr/>
        </p:nvSpPr>
        <p:spPr>
          <a:xfrm>
            <a:off x="1722412" y="4406037"/>
            <a:ext cx="3186112" cy="369332"/>
          </a:xfrm>
          <a:prstGeom prst="rect">
            <a:avLst/>
          </a:prstGeom>
          <a:noFill/>
        </p:spPr>
        <p:txBody>
          <a:bodyPr wrap="square" rtlCol="0">
            <a:spAutoFit/>
          </a:bodyPr>
          <a:lstStyle/>
          <a:p>
            <a:r>
              <a:rPr lang="en-US" altLang="ko-KR" dirty="0" smtClean="0">
                <a:latin typeface="고도 B" panose="02000503000000020004" pitchFamily="2" charset="-127"/>
                <a:ea typeface="고도 B" panose="02000503000000020004" pitchFamily="2" charset="-127"/>
              </a:rPr>
              <a:t>Right Side</a:t>
            </a:r>
            <a:r>
              <a:rPr lang="ko-KR" altLang="en-US" dirty="0" smtClean="0">
                <a:latin typeface="고도 B" panose="02000503000000020004" pitchFamily="2" charset="-127"/>
                <a:ea typeface="고도 B" panose="02000503000000020004" pitchFamily="2" charset="-127"/>
              </a:rPr>
              <a:t> </a:t>
            </a:r>
            <a:r>
              <a:rPr lang="en-US" altLang="ko-KR" dirty="0" smtClean="0">
                <a:latin typeface="고도 B" panose="02000503000000020004" pitchFamily="2" charset="-127"/>
                <a:ea typeface="고도 B" panose="02000503000000020004" pitchFamily="2" charset="-127"/>
              </a:rPr>
              <a:t>: </a:t>
            </a:r>
            <a:r>
              <a:rPr lang="en-US" altLang="ko-KR" dirty="0" err="1" smtClean="0">
                <a:latin typeface="고도 B" panose="02000503000000020004" pitchFamily="2" charset="-127"/>
                <a:ea typeface="고도 B" panose="02000503000000020004" pitchFamily="2" charset="-127"/>
              </a:rPr>
              <a:t>dept</a:t>
            </a:r>
            <a:r>
              <a:rPr lang="en-US" altLang="ko-KR" dirty="0" smtClean="0">
                <a:latin typeface="고도 B" panose="02000503000000020004" pitchFamily="2" charset="-127"/>
                <a:ea typeface="고도 B" panose="02000503000000020004" pitchFamily="2" charset="-127"/>
              </a:rPr>
              <a:t> (</a:t>
            </a:r>
            <a:r>
              <a:rPr lang="ko-KR" altLang="en-US" dirty="0" smtClean="0">
                <a:latin typeface="고도 B" panose="02000503000000020004" pitchFamily="2" charset="-127"/>
                <a:ea typeface="고도 B" panose="02000503000000020004" pitchFamily="2" charset="-127"/>
              </a:rPr>
              <a:t>테이블</a:t>
            </a:r>
            <a:r>
              <a:rPr lang="en-US" altLang="ko-KR" dirty="0" smtClean="0">
                <a:latin typeface="고도 B" panose="02000503000000020004" pitchFamily="2" charset="-127"/>
                <a:ea typeface="고도 B" panose="02000503000000020004" pitchFamily="2" charset="-127"/>
              </a:rPr>
              <a:t>)</a:t>
            </a:r>
            <a:endParaRPr lang="ko-KR" altLang="en-US" dirty="0">
              <a:latin typeface="고도 B" panose="02000503000000020004" pitchFamily="2" charset="-127"/>
              <a:ea typeface="고도 B" panose="02000503000000020004" pitchFamily="2" charset="-127"/>
            </a:endParaRPr>
          </a:p>
        </p:txBody>
      </p:sp>
      <p:grpSp>
        <p:nvGrpSpPr>
          <p:cNvPr id="13" name="그룹 12"/>
          <p:cNvGrpSpPr/>
          <p:nvPr/>
        </p:nvGrpSpPr>
        <p:grpSpPr>
          <a:xfrm>
            <a:off x="6823717" y="3912699"/>
            <a:ext cx="5263550" cy="2349222"/>
            <a:chOff x="3377298" y="4297680"/>
            <a:chExt cx="5294352" cy="2337432"/>
          </a:xfrm>
        </p:grpSpPr>
        <p:pic>
          <p:nvPicPr>
            <p:cNvPr id="18" name="그림 17"/>
            <p:cNvPicPr>
              <a:picLocks noChangeAspect="1"/>
            </p:cNvPicPr>
            <p:nvPr/>
          </p:nvPicPr>
          <p:blipFill>
            <a:blip r:embed="rId4"/>
            <a:stretch>
              <a:fillRect/>
            </a:stretch>
          </p:blipFill>
          <p:spPr>
            <a:xfrm>
              <a:off x="3377298" y="4297680"/>
              <a:ext cx="3920147" cy="2326002"/>
            </a:xfrm>
            <a:prstGeom prst="rect">
              <a:avLst/>
            </a:prstGeom>
          </p:spPr>
        </p:pic>
        <p:pic>
          <p:nvPicPr>
            <p:cNvPr id="19" name="그림 18"/>
            <p:cNvPicPr>
              <a:picLocks noChangeAspect="1"/>
            </p:cNvPicPr>
            <p:nvPr/>
          </p:nvPicPr>
          <p:blipFill>
            <a:blip r:embed="rId5"/>
            <a:stretch>
              <a:fillRect/>
            </a:stretch>
          </p:blipFill>
          <p:spPr>
            <a:xfrm>
              <a:off x="7274585" y="4309110"/>
              <a:ext cx="1397065" cy="2326002"/>
            </a:xfrm>
            <a:prstGeom prst="rect">
              <a:avLst/>
            </a:prstGeom>
          </p:spPr>
        </p:pic>
      </p:grpSp>
      <p:grpSp>
        <p:nvGrpSpPr>
          <p:cNvPr id="20" name="그룹 19"/>
          <p:cNvGrpSpPr/>
          <p:nvPr/>
        </p:nvGrpSpPr>
        <p:grpSpPr>
          <a:xfrm>
            <a:off x="231459" y="1628275"/>
            <a:ext cx="5555605" cy="2071201"/>
            <a:chOff x="311468" y="1455182"/>
            <a:chExt cx="6131661" cy="2293859"/>
          </a:xfrm>
        </p:grpSpPr>
        <p:pic>
          <p:nvPicPr>
            <p:cNvPr id="21" name="그림 20"/>
            <p:cNvPicPr>
              <a:picLocks noChangeAspect="1"/>
            </p:cNvPicPr>
            <p:nvPr/>
          </p:nvPicPr>
          <p:blipFill>
            <a:blip r:embed="rId6"/>
            <a:stretch>
              <a:fillRect/>
            </a:stretch>
          </p:blipFill>
          <p:spPr>
            <a:xfrm>
              <a:off x="311468" y="1455182"/>
              <a:ext cx="6131661" cy="2293858"/>
            </a:xfrm>
            <a:prstGeom prst="rect">
              <a:avLst/>
            </a:prstGeom>
          </p:spPr>
        </p:pic>
        <p:sp>
          <p:nvSpPr>
            <p:cNvPr id="25" name="직사각형 24"/>
            <p:cNvSpPr/>
            <p:nvPr/>
          </p:nvSpPr>
          <p:spPr>
            <a:xfrm>
              <a:off x="5989320" y="1455183"/>
              <a:ext cx="453809" cy="2293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 name="그룹 25"/>
          <p:cNvGrpSpPr/>
          <p:nvPr/>
        </p:nvGrpSpPr>
        <p:grpSpPr>
          <a:xfrm>
            <a:off x="1659807" y="4842773"/>
            <a:ext cx="3089377" cy="1419148"/>
            <a:chOff x="7683818" y="1558052"/>
            <a:chExt cx="3089377" cy="1419148"/>
          </a:xfrm>
        </p:grpSpPr>
        <p:pic>
          <p:nvPicPr>
            <p:cNvPr id="27" name="그림 26"/>
            <p:cNvPicPr>
              <a:picLocks noChangeAspect="1"/>
            </p:cNvPicPr>
            <p:nvPr/>
          </p:nvPicPr>
          <p:blipFill>
            <a:blip r:embed="rId7"/>
            <a:stretch>
              <a:fillRect/>
            </a:stretch>
          </p:blipFill>
          <p:spPr>
            <a:xfrm>
              <a:off x="7683818" y="1558052"/>
              <a:ext cx="3089377" cy="1419148"/>
            </a:xfrm>
            <a:prstGeom prst="rect">
              <a:avLst/>
            </a:prstGeom>
          </p:spPr>
        </p:pic>
        <p:sp>
          <p:nvSpPr>
            <p:cNvPr id="28" name="직사각형 27"/>
            <p:cNvSpPr/>
            <p:nvPr/>
          </p:nvSpPr>
          <p:spPr>
            <a:xfrm>
              <a:off x="7977811" y="1558052"/>
              <a:ext cx="720419" cy="14191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 name="그룹 28"/>
          <p:cNvGrpSpPr/>
          <p:nvPr/>
        </p:nvGrpSpPr>
        <p:grpSpPr>
          <a:xfrm>
            <a:off x="6776657" y="1358437"/>
            <a:ext cx="5190553" cy="2341038"/>
            <a:chOff x="6959537" y="1159866"/>
            <a:chExt cx="5232463" cy="2341038"/>
          </a:xfrm>
        </p:grpSpPr>
        <p:sp>
          <p:nvSpPr>
            <p:cNvPr id="30" name="TextBox 29"/>
            <p:cNvSpPr txBox="1"/>
            <p:nvPr/>
          </p:nvSpPr>
          <p:spPr>
            <a:xfrm>
              <a:off x="8431201" y="1159866"/>
              <a:ext cx="3760799" cy="1338828"/>
            </a:xfrm>
            <a:prstGeom prst="rect">
              <a:avLst/>
            </a:prstGeom>
            <a:noFill/>
          </p:spPr>
          <p:txBody>
            <a:bodyPr wrap="square" rtlCol="0">
              <a:spAutoFit/>
            </a:bodyPr>
            <a:lstStyle/>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좌 우측 </a:t>
              </a:r>
              <a:r>
                <a:rPr lang="en-US" altLang="ko-KR" dirty="0" smtClean="0">
                  <a:latin typeface="고도 B" panose="02000503000000020004" pitchFamily="2" charset="-127"/>
                  <a:ea typeface="고도 B" panose="02000503000000020004" pitchFamily="2" charset="-127"/>
                </a:rPr>
                <a:t>DEPTNO </a:t>
              </a:r>
              <a:r>
                <a:rPr lang="ko-KR" altLang="en-US" dirty="0" smtClean="0">
                  <a:latin typeface="고도 B" panose="02000503000000020004" pitchFamily="2" charset="-127"/>
                  <a:ea typeface="고도 B" panose="02000503000000020004" pitchFamily="2" charset="-127"/>
                </a:rPr>
                <a:t>를 키로 설정</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Inner/Outer Join </a:t>
              </a:r>
              <a:r>
                <a:rPr lang="ko-KR" altLang="en-US" dirty="0" smtClean="0">
                  <a:latin typeface="고도 B" panose="02000503000000020004" pitchFamily="2" charset="-127"/>
                  <a:ea typeface="고도 B" panose="02000503000000020004" pitchFamily="2" charset="-127"/>
                </a:rPr>
                <a:t>가능</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Workspace </a:t>
              </a:r>
              <a:r>
                <a:rPr lang="ko-KR" altLang="en-US" dirty="0" smtClean="0">
                  <a:latin typeface="고도 B" panose="02000503000000020004" pitchFamily="2" charset="-127"/>
                  <a:ea typeface="고도 B" panose="02000503000000020004" pitchFamily="2" charset="-127"/>
                </a:rPr>
                <a:t>지정</a:t>
              </a:r>
              <a:endParaRPr lang="ko-KR" altLang="en-US" dirty="0">
                <a:latin typeface="고도 B" panose="02000503000000020004" pitchFamily="2" charset="-127"/>
                <a:ea typeface="고도 B" panose="02000503000000020004" pitchFamily="2" charset="-127"/>
              </a:endParaRPr>
            </a:p>
          </p:txBody>
        </p:sp>
        <p:sp>
          <p:nvSpPr>
            <p:cNvPr id="31" name="직사각형 30"/>
            <p:cNvSpPr/>
            <p:nvPr/>
          </p:nvSpPr>
          <p:spPr>
            <a:xfrm>
              <a:off x="6959537" y="1207969"/>
              <a:ext cx="2510791" cy="2292935"/>
            </a:xfrm>
            <a:prstGeom prst="rect">
              <a:avLst/>
            </a:prstGeom>
          </p:spPr>
          <p:txBody>
            <a:bodyPr wrap="square">
              <a:spAutoFit/>
            </a:bodyPr>
            <a:lstStyle/>
            <a:p>
              <a:r>
                <a:rPr lang="ko-KR" altLang="en-US" sz="1100" dirty="0" smtClean="0"/>
                <a:t>select </a:t>
              </a:r>
            </a:p>
            <a:p>
              <a:r>
                <a:rPr lang="ko-KR" altLang="en-US" sz="1100" dirty="0" smtClean="0"/>
                <a:t> a.EMPNO,</a:t>
              </a:r>
            </a:p>
            <a:p>
              <a:r>
                <a:rPr lang="ko-KR" altLang="en-US" sz="1100" dirty="0" smtClean="0"/>
                <a:t> a.ENAME,</a:t>
              </a:r>
            </a:p>
            <a:p>
              <a:r>
                <a:rPr lang="ko-KR" altLang="en-US" sz="1100" dirty="0" smtClean="0"/>
                <a:t> a.JOB,</a:t>
              </a:r>
            </a:p>
            <a:p>
              <a:r>
                <a:rPr lang="ko-KR" altLang="en-US" sz="1100" dirty="0" smtClean="0"/>
                <a:t> a.MGR,</a:t>
              </a:r>
            </a:p>
            <a:p>
              <a:r>
                <a:rPr lang="ko-KR" altLang="en-US" sz="1100" dirty="0" smtClean="0"/>
                <a:t> a.HIREDATE,</a:t>
              </a:r>
            </a:p>
            <a:p>
              <a:r>
                <a:rPr lang="ko-KR" altLang="en-US" sz="1100" dirty="0" smtClean="0"/>
                <a:t> a.SAL,</a:t>
              </a:r>
            </a:p>
            <a:p>
              <a:r>
                <a:rPr lang="ko-KR" altLang="en-US" sz="1100" dirty="0" smtClean="0"/>
                <a:t> a.COMM,</a:t>
              </a:r>
            </a:p>
            <a:p>
              <a:r>
                <a:rPr lang="ko-KR" altLang="en-US" sz="1100" dirty="0" smtClean="0"/>
                <a:t> a.DEPTNO,</a:t>
              </a:r>
            </a:p>
            <a:p>
              <a:r>
                <a:rPr lang="ko-KR" altLang="en-US" sz="1100" dirty="0" smtClean="0"/>
                <a:t> b.DNAME,</a:t>
              </a:r>
            </a:p>
            <a:p>
              <a:r>
                <a:rPr lang="ko-KR" altLang="en-US" sz="1100" dirty="0" smtClean="0"/>
                <a:t> b.LOC</a:t>
              </a:r>
            </a:p>
            <a:p>
              <a:r>
                <a:rPr lang="ko-KR" altLang="en-US" sz="1100" dirty="0" smtClean="0"/>
                <a:t>from scott.emp a, scott.dept b</a:t>
              </a:r>
            </a:p>
            <a:p>
              <a:r>
                <a:rPr lang="ko-KR" altLang="en-US" sz="1100" dirty="0" smtClean="0"/>
                <a:t>where a.DEPTNO = b.DEPTNO</a:t>
              </a:r>
              <a:endParaRPr lang="ko-KR" altLang="en-US" sz="1100" dirty="0"/>
            </a:p>
          </p:txBody>
        </p:sp>
      </p:grpSp>
      <p:sp>
        <p:nvSpPr>
          <p:cNvPr id="32" name="왼쪽 중괄호 31"/>
          <p:cNvSpPr/>
          <p:nvPr/>
        </p:nvSpPr>
        <p:spPr>
          <a:xfrm rot="10800000">
            <a:off x="5948278" y="2251494"/>
            <a:ext cx="555905" cy="3692105"/>
          </a:xfrm>
          <a:prstGeom prst="leftBrace">
            <a:avLst>
              <a:gd name="adj1" fmla="val 8333"/>
              <a:gd name="adj2" fmla="val 3874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2591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21</a:t>
            </a:fld>
            <a:endParaRPr lang="en-GB" dirty="0"/>
          </a:p>
        </p:txBody>
      </p:sp>
      <p:sp>
        <p:nvSpPr>
          <p:cNvPr id="3" name="제목 2"/>
          <p:cNvSpPr>
            <a:spLocks noGrp="1"/>
          </p:cNvSpPr>
          <p:nvPr>
            <p:ph type="title"/>
          </p:nvPr>
        </p:nvSpPr>
        <p:spPr>
          <a:xfrm>
            <a:off x="454299" y="350823"/>
            <a:ext cx="10883898" cy="664868"/>
          </a:xfrm>
        </p:spPr>
        <p:txBody>
          <a:bodyPr/>
          <a:lstStyle/>
          <a:p>
            <a:r>
              <a:rPr lang="en-US" altLang="ko-KR" sz="4000" dirty="0" smtClean="0">
                <a:latin typeface="고도 B" panose="02000503000000020004" pitchFamily="2" charset="-127"/>
                <a:ea typeface="고도 B" panose="02000503000000020004" pitchFamily="2" charset="-127"/>
              </a:rPr>
              <a:t>Unload</a:t>
            </a:r>
            <a:endParaRPr lang="ko-KR" altLang="en-US" sz="4000" dirty="0">
              <a:latin typeface="고도 B" panose="02000503000000020004" pitchFamily="2" charset="-127"/>
              <a:ea typeface="고도 B" panose="02000503000000020004" pitchFamily="2" charset="-127"/>
            </a:endParaRPr>
          </a:p>
        </p:txBody>
      </p:sp>
      <p:grpSp>
        <p:nvGrpSpPr>
          <p:cNvPr id="4" name="그룹 3"/>
          <p:cNvGrpSpPr/>
          <p:nvPr/>
        </p:nvGrpSpPr>
        <p:grpSpPr>
          <a:xfrm>
            <a:off x="2754975" y="374854"/>
            <a:ext cx="3009524" cy="542857"/>
            <a:chOff x="5642559" y="1479630"/>
            <a:chExt cx="3009524" cy="542857"/>
          </a:xfrm>
        </p:grpSpPr>
        <p:pic>
          <p:nvPicPr>
            <p:cNvPr id="7" name="그림 6"/>
            <p:cNvPicPr>
              <a:picLocks noChangeAspect="1"/>
            </p:cNvPicPr>
            <p:nvPr/>
          </p:nvPicPr>
          <p:blipFill>
            <a:blip r:embed="rId3"/>
            <a:stretch>
              <a:fillRect/>
            </a:stretch>
          </p:blipFill>
          <p:spPr>
            <a:xfrm>
              <a:off x="5642559" y="1479630"/>
              <a:ext cx="3009524" cy="542857"/>
            </a:xfrm>
            <a:prstGeom prst="rect">
              <a:avLst/>
            </a:prstGeom>
          </p:spPr>
        </p:pic>
        <p:sp>
          <p:nvSpPr>
            <p:cNvPr id="8" name="직사각형 7"/>
            <p:cNvSpPr/>
            <p:nvPr/>
          </p:nvSpPr>
          <p:spPr>
            <a:xfrm>
              <a:off x="6273265" y="1479630"/>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림 10"/>
          <p:cNvPicPr>
            <a:picLocks noChangeAspect="1"/>
          </p:cNvPicPr>
          <p:nvPr/>
        </p:nvPicPr>
        <p:blipFill>
          <a:blip r:embed="rId4"/>
          <a:stretch>
            <a:fillRect/>
          </a:stretch>
        </p:blipFill>
        <p:spPr>
          <a:xfrm>
            <a:off x="448629" y="1223440"/>
            <a:ext cx="5447619" cy="3038095"/>
          </a:xfrm>
          <a:prstGeom prst="rect">
            <a:avLst/>
          </a:prstGeom>
        </p:spPr>
      </p:pic>
      <p:pic>
        <p:nvPicPr>
          <p:cNvPr id="12" name="그림 11"/>
          <p:cNvPicPr>
            <a:picLocks noChangeAspect="1"/>
          </p:cNvPicPr>
          <p:nvPr/>
        </p:nvPicPr>
        <p:blipFill>
          <a:blip r:embed="rId5"/>
          <a:stretch>
            <a:fillRect/>
          </a:stretch>
        </p:blipFill>
        <p:spPr>
          <a:xfrm>
            <a:off x="6099334" y="4261535"/>
            <a:ext cx="5770339" cy="2152494"/>
          </a:xfrm>
          <a:prstGeom prst="rect">
            <a:avLst/>
          </a:prstGeom>
        </p:spPr>
      </p:pic>
      <p:sp>
        <p:nvSpPr>
          <p:cNvPr id="13" name="굽은 화살표 12"/>
          <p:cNvSpPr/>
          <p:nvPr/>
        </p:nvSpPr>
        <p:spPr>
          <a:xfrm flipV="1">
            <a:off x="4364628" y="4580265"/>
            <a:ext cx="1531620" cy="952380"/>
          </a:xfrm>
          <a:prstGeom prst="bentArrow">
            <a:avLst>
              <a:gd name="adj1" fmla="val 25465"/>
              <a:gd name="adj2" fmla="val 25000"/>
              <a:gd name="adj3" fmla="val 25000"/>
              <a:gd name="adj4" fmla="val 4375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TextBox 17"/>
          <p:cNvSpPr txBox="1"/>
          <p:nvPr/>
        </p:nvSpPr>
        <p:spPr>
          <a:xfrm>
            <a:off x="6317829" y="1260714"/>
            <a:ext cx="5244517" cy="2585323"/>
          </a:xfrm>
          <a:prstGeom prst="rect">
            <a:avLst/>
          </a:prstGeom>
          <a:noFill/>
        </p:spPr>
        <p:txBody>
          <a:bodyPr wrap="square" rtlCol="0">
            <a:spAutoFit/>
          </a:bodyPr>
          <a:lstStyle/>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Table Read</a:t>
            </a: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Sam </a:t>
            </a:r>
            <a:r>
              <a:rPr lang="ko-KR" altLang="en-US" dirty="0" smtClean="0">
                <a:latin typeface="고도 B" panose="02000503000000020004" pitchFamily="2" charset="-127"/>
                <a:ea typeface="고도 B" panose="02000503000000020004" pitchFamily="2" charset="-127"/>
              </a:rPr>
              <a:t>파일 저장</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필드 </a:t>
            </a:r>
            <a:r>
              <a:rPr lang="ko-KR" altLang="en-US" dirty="0" err="1" smtClean="0">
                <a:latin typeface="고도 B" panose="02000503000000020004" pitchFamily="2" charset="-127"/>
                <a:ea typeface="고도 B" panose="02000503000000020004" pitchFamily="2" charset="-127"/>
              </a:rPr>
              <a:t>구분자는</a:t>
            </a:r>
            <a:r>
              <a:rPr lang="ko-KR" altLang="en-US" dirty="0" smtClean="0">
                <a:latin typeface="고도 B" panose="02000503000000020004" pitchFamily="2" charset="-127"/>
                <a:ea typeface="고도 B" panose="02000503000000020004" pitchFamily="2" charset="-127"/>
              </a:rPr>
              <a:t> </a:t>
            </a:r>
            <a:r>
              <a:rPr lang="en-US" altLang="ko-KR" dirty="0" smtClean="0">
                <a:latin typeface="고도 B" panose="02000503000000020004" pitchFamily="2" charset="-127"/>
                <a:ea typeface="고도 B" panose="02000503000000020004" pitchFamily="2" charset="-127"/>
              </a:rPr>
              <a:t>Delimited, Fixed </a:t>
            </a:r>
            <a:r>
              <a:rPr lang="ko-KR" altLang="en-US" dirty="0" smtClean="0">
                <a:latin typeface="고도 B" panose="02000503000000020004" pitchFamily="2" charset="-127"/>
                <a:ea typeface="고도 B" panose="02000503000000020004" pitchFamily="2" charset="-127"/>
              </a:rPr>
              <a:t>두 가지 </a:t>
            </a:r>
            <a:r>
              <a:rPr lang="en-US" altLang="ko-KR" dirty="0" smtClean="0">
                <a:latin typeface="고도 B" panose="02000503000000020004" pitchFamily="2" charset="-127"/>
                <a:ea typeface="고도 B" panose="02000503000000020004" pitchFamily="2" charset="-127"/>
              </a:rPr>
              <a:t/>
            </a:r>
            <a:br>
              <a:rPr lang="en-US" altLang="ko-KR" dirty="0" smtClean="0">
                <a:latin typeface="고도 B" panose="02000503000000020004" pitchFamily="2" charset="-127"/>
                <a:ea typeface="고도 B" panose="02000503000000020004" pitchFamily="2" charset="-127"/>
              </a:rPr>
            </a:br>
            <a:r>
              <a:rPr lang="ko-KR" altLang="en-US" dirty="0" smtClean="0">
                <a:latin typeface="고도 B" panose="02000503000000020004" pitchFamily="2" charset="-127"/>
                <a:ea typeface="고도 B" panose="02000503000000020004" pitchFamily="2" charset="-127"/>
              </a:rPr>
              <a:t>형태 모두 지원</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경우에 따라 </a:t>
            </a:r>
            <a:r>
              <a:rPr lang="en-US" altLang="ko-KR" dirty="0" smtClean="0">
                <a:latin typeface="고도 B" panose="02000503000000020004" pitchFamily="2" charset="-127"/>
                <a:ea typeface="고도 B" panose="02000503000000020004" pitchFamily="2" charset="-127"/>
              </a:rPr>
              <a:t>Partition </a:t>
            </a:r>
            <a:r>
              <a:rPr lang="ko-KR" altLang="en-US" dirty="0" smtClean="0">
                <a:latin typeface="고도 B" panose="02000503000000020004" pitchFamily="2" charset="-127"/>
                <a:ea typeface="고도 B" panose="02000503000000020004" pitchFamily="2" charset="-127"/>
              </a:rPr>
              <a:t>으로 파일을 분리하여 저장 가능</a:t>
            </a:r>
            <a:endParaRPr lang="en-US" altLang="ko-KR" dirty="0" smtClean="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51013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22</a:t>
            </a:fld>
            <a:endParaRPr lang="en-GB" dirty="0"/>
          </a:p>
        </p:txBody>
      </p:sp>
      <p:sp>
        <p:nvSpPr>
          <p:cNvPr id="3" name="제목 2"/>
          <p:cNvSpPr>
            <a:spLocks noGrp="1"/>
          </p:cNvSpPr>
          <p:nvPr>
            <p:ph type="title"/>
          </p:nvPr>
        </p:nvSpPr>
        <p:spPr>
          <a:xfrm>
            <a:off x="454299" y="350823"/>
            <a:ext cx="10883898" cy="664868"/>
          </a:xfrm>
        </p:spPr>
        <p:txBody>
          <a:bodyPr/>
          <a:lstStyle/>
          <a:p>
            <a:r>
              <a:rPr lang="en-US" altLang="ko-KR" sz="4000" dirty="0">
                <a:latin typeface="고도 B" panose="02000503000000020004" pitchFamily="2" charset="-127"/>
                <a:ea typeface="고도 B" panose="02000503000000020004" pitchFamily="2" charset="-127"/>
              </a:rPr>
              <a:t>L</a:t>
            </a:r>
            <a:r>
              <a:rPr lang="en-US" altLang="ko-KR" sz="4000" dirty="0" smtClean="0">
                <a:latin typeface="고도 B" panose="02000503000000020004" pitchFamily="2" charset="-127"/>
                <a:ea typeface="고도 B" panose="02000503000000020004" pitchFamily="2" charset="-127"/>
              </a:rPr>
              <a:t>oad</a:t>
            </a:r>
            <a:endParaRPr lang="ko-KR" altLang="en-US" sz="4000" dirty="0">
              <a:latin typeface="고도 B" panose="02000503000000020004" pitchFamily="2" charset="-127"/>
              <a:ea typeface="고도 B" panose="02000503000000020004" pitchFamily="2" charset="-127"/>
            </a:endParaRPr>
          </a:p>
        </p:txBody>
      </p:sp>
      <p:grpSp>
        <p:nvGrpSpPr>
          <p:cNvPr id="4" name="그룹 3"/>
          <p:cNvGrpSpPr/>
          <p:nvPr/>
        </p:nvGrpSpPr>
        <p:grpSpPr>
          <a:xfrm>
            <a:off x="2754975" y="374854"/>
            <a:ext cx="3009524" cy="542857"/>
            <a:chOff x="5642559" y="1479630"/>
            <a:chExt cx="3009524" cy="542857"/>
          </a:xfrm>
        </p:grpSpPr>
        <p:pic>
          <p:nvPicPr>
            <p:cNvPr id="7" name="그림 6"/>
            <p:cNvPicPr>
              <a:picLocks noChangeAspect="1"/>
            </p:cNvPicPr>
            <p:nvPr/>
          </p:nvPicPr>
          <p:blipFill>
            <a:blip r:embed="rId3"/>
            <a:stretch>
              <a:fillRect/>
            </a:stretch>
          </p:blipFill>
          <p:spPr>
            <a:xfrm>
              <a:off x="5642559" y="1479630"/>
              <a:ext cx="3009524" cy="542857"/>
            </a:xfrm>
            <a:prstGeom prst="rect">
              <a:avLst/>
            </a:prstGeom>
          </p:spPr>
        </p:pic>
        <p:sp>
          <p:nvSpPr>
            <p:cNvPr id="8" name="직사각형 7"/>
            <p:cNvSpPr/>
            <p:nvPr/>
          </p:nvSpPr>
          <p:spPr>
            <a:xfrm>
              <a:off x="6273265" y="1479630"/>
              <a:ext cx="617220" cy="54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p:cNvPicPr>
            <a:picLocks noChangeAspect="1"/>
          </p:cNvPicPr>
          <p:nvPr/>
        </p:nvPicPr>
        <p:blipFill>
          <a:blip r:embed="rId4"/>
          <a:stretch>
            <a:fillRect/>
          </a:stretch>
        </p:blipFill>
        <p:spPr>
          <a:xfrm>
            <a:off x="279585" y="1206708"/>
            <a:ext cx="5770339" cy="2152494"/>
          </a:xfrm>
          <a:prstGeom prst="rect">
            <a:avLst/>
          </a:prstGeom>
        </p:spPr>
      </p:pic>
      <p:pic>
        <p:nvPicPr>
          <p:cNvPr id="15" name="그림 14"/>
          <p:cNvPicPr>
            <a:picLocks noChangeAspect="1"/>
          </p:cNvPicPr>
          <p:nvPr/>
        </p:nvPicPr>
        <p:blipFill>
          <a:blip r:embed="rId5"/>
          <a:stretch>
            <a:fillRect/>
          </a:stretch>
        </p:blipFill>
        <p:spPr>
          <a:xfrm>
            <a:off x="6446639" y="3070978"/>
            <a:ext cx="5447619" cy="3038095"/>
          </a:xfrm>
          <a:prstGeom prst="rect">
            <a:avLst/>
          </a:prstGeom>
        </p:spPr>
      </p:pic>
      <p:sp>
        <p:nvSpPr>
          <p:cNvPr id="16" name="굽은 화살표 15"/>
          <p:cNvSpPr/>
          <p:nvPr/>
        </p:nvSpPr>
        <p:spPr>
          <a:xfrm rot="5400000">
            <a:off x="6833849" y="1461259"/>
            <a:ext cx="1531620" cy="1223383"/>
          </a:xfrm>
          <a:prstGeom prst="bentArrow">
            <a:avLst>
              <a:gd name="adj1" fmla="val 25465"/>
              <a:gd name="adj2" fmla="val 25000"/>
              <a:gd name="adj3" fmla="val 25000"/>
              <a:gd name="adj4" fmla="val 4375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p:cNvSpPr txBox="1"/>
          <p:nvPr/>
        </p:nvSpPr>
        <p:spPr>
          <a:xfrm>
            <a:off x="437219" y="3666695"/>
            <a:ext cx="5783107" cy="2169825"/>
          </a:xfrm>
          <a:prstGeom prst="rect">
            <a:avLst/>
          </a:prstGeom>
          <a:noFill/>
        </p:spPr>
        <p:txBody>
          <a:bodyPr wrap="square" rtlCol="0">
            <a:spAutoFit/>
          </a:bodyPr>
          <a:lstStyle/>
          <a:p>
            <a:pPr marL="342900" indent="-342900">
              <a:lnSpc>
                <a:spcPct val="150000"/>
              </a:lnSpc>
              <a:buAutoNum type="arabicPeriod"/>
            </a:pPr>
            <a:r>
              <a:rPr lang="ko-KR" altLang="en-US" dirty="0" smtClean="0">
                <a:latin typeface="고도 B" panose="02000503000000020004" pitchFamily="2" charset="-127"/>
                <a:ea typeface="고도 B" panose="02000503000000020004" pitchFamily="2" charset="-127"/>
              </a:rPr>
              <a:t>파일 </a:t>
            </a:r>
            <a:r>
              <a:rPr lang="en-US" altLang="ko-KR" dirty="0" smtClean="0">
                <a:latin typeface="고도 B" panose="02000503000000020004" pitchFamily="2" charset="-127"/>
                <a:ea typeface="고도 B" panose="02000503000000020004" pitchFamily="2" charset="-127"/>
              </a:rPr>
              <a:t>Read</a:t>
            </a: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Direct Path Load/Conventional Path Load </a:t>
            </a:r>
            <a:r>
              <a:rPr lang="ko-KR" altLang="en-US" dirty="0" smtClean="0">
                <a:latin typeface="고도 B" panose="02000503000000020004" pitchFamily="2" charset="-127"/>
                <a:ea typeface="고도 B" panose="02000503000000020004" pitchFamily="2" charset="-127"/>
              </a:rPr>
              <a:t>지원</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Insert Only, Truncate Insert, Update Only,</a:t>
            </a:r>
            <a:br>
              <a:rPr lang="en-US" altLang="ko-KR" dirty="0" smtClean="0">
                <a:latin typeface="고도 B" panose="02000503000000020004" pitchFamily="2" charset="-127"/>
                <a:ea typeface="고도 B" panose="02000503000000020004" pitchFamily="2" charset="-127"/>
              </a:rPr>
            </a:br>
            <a:r>
              <a:rPr lang="en-US" altLang="ko-KR" dirty="0" err="1" smtClean="0">
                <a:latin typeface="고도 B" panose="02000503000000020004" pitchFamily="2" charset="-127"/>
                <a:ea typeface="고도 B" panose="02000503000000020004" pitchFamily="2" charset="-127"/>
              </a:rPr>
              <a:t>Update+Insert</a:t>
            </a:r>
            <a:r>
              <a:rPr lang="en-US" altLang="ko-KR" dirty="0">
                <a:latin typeface="고도 B" panose="02000503000000020004" pitchFamily="2" charset="-127"/>
                <a:ea typeface="고도 B" panose="02000503000000020004" pitchFamily="2" charset="-127"/>
              </a:rPr>
              <a:t> </a:t>
            </a:r>
            <a:r>
              <a:rPr lang="ko-KR" altLang="en-US" dirty="0" smtClean="0">
                <a:latin typeface="고도 B" panose="02000503000000020004" pitchFamily="2" charset="-127"/>
                <a:ea typeface="고도 B" panose="02000503000000020004" pitchFamily="2" charset="-127"/>
              </a:rPr>
              <a:t>지원</a:t>
            </a:r>
            <a:endParaRPr lang="en-US" altLang="ko-KR" dirty="0" smtClean="0">
              <a:latin typeface="고도 B" panose="02000503000000020004" pitchFamily="2" charset="-127"/>
              <a:ea typeface="고도 B" panose="02000503000000020004" pitchFamily="2" charset="-127"/>
            </a:endParaRPr>
          </a:p>
          <a:p>
            <a:pPr marL="342900" indent="-342900">
              <a:lnSpc>
                <a:spcPct val="150000"/>
              </a:lnSpc>
              <a:buAutoNum type="arabicPeriod"/>
            </a:pPr>
            <a:r>
              <a:rPr lang="en-US" altLang="ko-KR" dirty="0" smtClean="0">
                <a:latin typeface="고도 B" panose="02000503000000020004" pitchFamily="2" charset="-127"/>
                <a:ea typeface="고도 B" panose="02000503000000020004" pitchFamily="2" charset="-127"/>
              </a:rPr>
              <a:t>Conventional Path Load </a:t>
            </a:r>
            <a:r>
              <a:rPr lang="ko-KR" altLang="en-US" dirty="0" smtClean="0">
                <a:latin typeface="고도 B" panose="02000503000000020004" pitchFamily="2" charset="-127"/>
                <a:ea typeface="고도 B" panose="02000503000000020004" pitchFamily="2" charset="-127"/>
              </a:rPr>
              <a:t>시 </a:t>
            </a:r>
            <a:r>
              <a:rPr lang="en-US" altLang="ko-KR" dirty="0" smtClean="0">
                <a:latin typeface="고도 B" panose="02000503000000020004" pitchFamily="2" charset="-127"/>
                <a:ea typeface="고도 B" panose="02000503000000020004" pitchFamily="2" charset="-127"/>
              </a:rPr>
              <a:t>Parallel </a:t>
            </a:r>
            <a:r>
              <a:rPr lang="ko-KR" altLang="en-US" dirty="0" smtClean="0">
                <a:latin typeface="고도 B" panose="02000503000000020004" pitchFamily="2" charset="-127"/>
                <a:ea typeface="고도 B" panose="02000503000000020004" pitchFamily="2" charset="-127"/>
              </a:rPr>
              <a:t>지정 가능</a:t>
            </a:r>
            <a:endParaRPr lang="en-US" altLang="ko-KR" dirty="0" smtClean="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3663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23</a:t>
            </a:fld>
            <a:endParaRPr lang="en-GB" dirty="0"/>
          </a:p>
        </p:txBody>
      </p:sp>
      <p:sp>
        <p:nvSpPr>
          <p:cNvPr id="3" name="제목 2"/>
          <p:cNvSpPr>
            <a:spLocks noGrp="1"/>
          </p:cNvSpPr>
          <p:nvPr>
            <p:ph type="title"/>
          </p:nvPr>
        </p:nvSpPr>
        <p:spPr/>
        <p:txBody>
          <a:bodyPr/>
          <a:lstStyle/>
          <a:p>
            <a:r>
              <a:rPr lang="ko-KR" altLang="en-US" dirty="0">
                <a:latin typeface="고도 B" panose="02000503000000020004" pitchFamily="2" charset="-127"/>
                <a:ea typeface="고도 B" panose="02000503000000020004" pitchFamily="2" charset="-127"/>
              </a:rPr>
              <a:t>적용 사례</a:t>
            </a:r>
            <a:endParaRPr lang="ko-KR" altLang="en-US" dirty="0"/>
          </a:p>
        </p:txBody>
      </p:sp>
      <p:pic>
        <p:nvPicPr>
          <p:cNvPr id="21" name="Picture 2" descr="http://www.syncsort.com/Collateral/Images/English-US/landing/DI_Acceleration_FlowChart.jpg"/>
          <p:cNvPicPr>
            <a:picLocks noChangeAspect="1" noChangeArrowheads="1"/>
          </p:cNvPicPr>
          <p:nvPr/>
        </p:nvPicPr>
        <p:blipFill>
          <a:blip r:embed="rId3"/>
          <a:srcRect/>
          <a:stretch>
            <a:fillRect/>
          </a:stretch>
        </p:blipFill>
        <p:spPr bwMode="auto">
          <a:xfrm>
            <a:off x="1637529" y="1762914"/>
            <a:ext cx="8495771" cy="3235325"/>
          </a:xfrm>
          <a:prstGeom prst="rect">
            <a:avLst/>
          </a:prstGeom>
          <a:noFill/>
          <a:ln w="9525">
            <a:noFill/>
            <a:miter lim="800000"/>
            <a:headEnd/>
            <a:tailEnd/>
          </a:ln>
        </p:spPr>
      </p:pic>
      <p:sp>
        <p:nvSpPr>
          <p:cNvPr id="22" name="TextBox 21"/>
          <p:cNvSpPr txBox="1">
            <a:spLocks noChangeArrowheads="1"/>
          </p:cNvSpPr>
          <p:nvPr/>
        </p:nvSpPr>
        <p:spPr bwMode="auto">
          <a:xfrm>
            <a:off x="1775112" y="5212550"/>
            <a:ext cx="8435578" cy="928688"/>
          </a:xfrm>
          <a:prstGeom prst="rect">
            <a:avLst/>
          </a:prstGeom>
          <a:noFill/>
          <a:ln w="9525">
            <a:solidFill>
              <a:schemeClr val="bg1">
                <a:lumMod val="85000"/>
              </a:schemeClr>
            </a:solidFill>
            <a:miter lim="800000"/>
            <a:headEnd/>
            <a:tailEnd/>
          </a:ln>
          <a:effectLst/>
        </p:spPr>
        <p:txBody>
          <a:bodyPr/>
          <a:lstStyle/>
          <a:p>
            <a:pPr>
              <a:defRPr/>
            </a:pP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데이터 처리 작업의 </a:t>
            </a:r>
            <a:r>
              <a:rPr lang="ko-KR" altLang="en-US" sz="1600" dirty="0">
                <a:solidFill>
                  <a:srgbClr val="FF0000"/>
                </a:solidFill>
                <a:latin typeface="휴먼모음T" pitchFamily="18" charset="-127"/>
                <a:ea typeface="휴먼모음T" pitchFamily="18" charset="-127"/>
              </a:rPr>
              <a:t>병목현상 제거 </a:t>
            </a:r>
            <a:r>
              <a:rPr lang="en-US" altLang="ko-KR" sz="1600" dirty="0">
                <a:latin typeface="휴먼모음T" pitchFamily="18" charset="-127"/>
                <a:ea typeface="휴먼모음T" pitchFamily="18" charset="-127"/>
              </a:rPr>
              <a:t>: 50% </a:t>
            </a:r>
            <a:r>
              <a:rPr lang="ko-KR" altLang="en-US" sz="1600" dirty="0">
                <a:latin typeface="휴먼모음T" pitchFamily="18" charset="-127"/>
                <a:ea typeface="휴먼모음T" pitchFamily="18" charset="-127"/>
              </a:rPr>
              <a:t>이상 절감 가능</a:t>
            </a:r>
          </a:p>
          <a:p>
            <a:pPr>
              <a:defRPr/>
            </a:pP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현재의 </a:t>
            </a:r>
            <a:r>
              <a:rPr lang="en-US" altLang="ko-KR" sz="1600" dirty="0">
                <a:latin typeface="휴먼모음T" pitchFamily="18" charset="-127"/>
                <a:ea typeface="휴먼모음T" pitchFamily="18" charset="-127"/>
              </a:rPr>
              <a:t>H/W</a:t>
            </a:r>
            <a:r>
              <a:rPr lang="ko-KR" altLang="en-US" sz="1600" dirty="0">
                <a:latin typeface="휴먼모음T" pitchFamily="18" charset="-127"/>
                <a:ea typeface="휴먼모음T" pitchFamily="18" charset="-127"/>
              </a:rPr>
              <a:t>자원을 적게 사용 </a:t>
            </a: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메모리 사용량 </a:t>
            </a:r>
            <a:r>
              <a:rPr lang="en-US" altLang="ko-KR" sz="1600" dirty="0">
                <a:latin typeface="휴먼모음T" pitchFamily="18" charset="-127"/>
                <a:ea typeface="휴먼모음T" pitchFamily="18" charset="-127"/>
              </a:rPr>
              <a:t>50% </a:t>
            </a:r>
            <a:r>
              <a:rPr lang="ko-KR" altLang="en-US" sz="1600" dirty="0">
                <a:latin typeface="휴먼모음T" pitchFamily="18" charset="-127"/>
                <a:ea typeface="휴먼모음T" pitchFamily="18" charset="-127"/>
              </a:rPr>
              <a:t>절감</a:t>
            </a:r>
            <a:r>
              <a:rPr lang="en-US" altLang="ko-KR" sz="1600" dirty="0">
                <a:latin typeface="휴먼모음T" pitchFamily="18" charset="-127"/>
                <a:ea typeface="휴먼모음T" pitchFamily="18" charset="-127"/>
              </a:rPr>
              <a:t>, CPU </a:t>
            </a:r>
            <a:r>
              <a:rPr lang="ko-KR" altLang="en-US" sz="1600" dirty="0">
                <a:latin typeface="휴먼모음T" pitchFamily="18" charset="-127"/>
                <a:ea typeface="휴먼모음T" pitchFamily="18" charset="-127"/>
              </a:rPr>
              <a:t>사용량 </a:t>
            </a:r>
            <a:r>
              <a:rPr lang="en-US" altLang="ko-KR" sz="1600" dirty="0">
                <a:latin typeface="휴먼모음T" pitchFamily="18" charset="-127"/>
                <a:ea typeface="휴먼모음T" pitchFamily="18" charset="-127"/>
              </a:rPr>
              <a:t>60% </a:t>
            </a:r>
            <a:r>
              <a:rPr lang="ko-KR" altLang="en-US" sz="1600" dirty="0">
                <a:latin typeface="휴먼모음T" pitchFamily="18" charset="-127"/>
                <a:ea typeface="휴먼모음T" pitchFamily="18" charset="-127"/>
              </a:rPr>
              <a:t>절감</a:t>
            </a:r>
          </a:p>
          <a:p>
            <a:pPr>
              <a:defRPr/>
            </a:pPr>
            <a:r>
              <a:rPr lang="en-US" altLang="ko-KR" sz="1600" dirty="0">
                <a:latin typeface="휴먼모음T" pitchFamily="18" charset="-127"/>
                <a:ea typeface="휴먼모음T" pitchFamily="18" charset="-127"/>
              </a:rPr>
              <a:t>- GUI </a:t>
            </a:r>
            <a:r>
              <a:rPr lang="ko-KR" altLang="en-US" sz="1600" dirty="0">
                <a:latin typeface="휴먼모음T" pitchFamily="18" charset="-127"/>
                <a:ea typeface="휴먼모음T" pitchFamily="18" charset="-127"/>
              </a:rPr>
              <a:t>개발 환경 제공 </a:t>
            </a:r>
            <a:r>
              <a:rPr lang="en-US" altLang="ko-KR" sz="1600" dirty="0">
                <a:latin typeface="휴먼모음T" pitchFamily="18" charset="-127"/>
                <a:ea typeface="휴먼모음T" pitchFamily="18" charset="-127"/>
              </a:rPr>
              <a:t>: 1</a:t>
            </a:r>
            <a:r>
              <a:rPr lang="ko-KR" altLang="en-US" sz="1600" dirty="0">
                <a:latin typeface="휴먼모음T" pitchFamily="18" charset="-127"/>
                <a:ea typeface="휴먼모음T" pitchFamily="18" charset="-127"/>
              </a:rPr>
              <a:t>주일 안에 적용 가능하며 </a:t>
            </a:r>
            <a:r>
              <a:rPr lang="ko-KR" altLang="en-US" sz="1600" dirty="0">
                <a:solidFill>
                  <a:srgbClr val="FF0000"/>
                </a:solidFill>
                <a:latin typeface="휴먼모음T" pitchFamily="18" charset="-127"/>
                <a:ea typeface="휴먼모음T" pitchFamily="18" charset="-127"/>
              </a:rPr>
              <a:t>핸드코딩 대비 </a:t>
            </a:r>
            <a:r>
              <a:rPr lang="en-US" altLang="ko-KR" sz="1600" dirty="0">
                <a:solidFill>
                  <a:srgbClr val="FF0000"/>
                </a:solidFill>
                <a:latin typeface="휴먼모음T" pitchFamily="18" charset="-127"/>
                <a:ea typeface="휴먼모음T" pitchFamily="18" charset="-127"/>
              </a:rPr>
              <a:t>75%</a:t>
            </a:r>
            <a:r>
              <a:rPr lang="ko-KR" altLang="en-US" sz="1600" dirty="0">
                <a:solidFill>
                  <a:srgbClr val="FF0000"/>
                </a:solidFill>
                <a:latin typeface="휴먼모음T" pitchFamily="18" charset="-127"/>
                <a:ea typeface="휴먼모음T" pitchFamily="18" charset="-127"/>
              </a:rPr>
              <a:t>정도의 개발 생산성</a:t>
            </a:r>
            <a:endParaRPr lang="en-US" altLang="ko-KR" sz="1600" dirty="0">
              <a:solidFill>
                <a:srgbClr val="FF0000"/>
              </a:solidFill>
              <a:latin typeface="휴먼모음T" pitchFamily="18" charset="-127"/>
              <a:ea typeface="휴먼모음T" pitchFamily="18" charset="-127"/>
            </a:endParaRPr>
          </a:p>
        </p:txBody>
      </p:sp>
      <p:sp>
        <p:nvSpPr>
          <p:cNvPr id="23" name="직사각형 5"/>
          <p:cNvSpPr>
            <a:spLocks noChangeArrowheads="1"/>
          </p:cNvSpPr>
          <p:nvPr/>
        </p:nvSpPr>
        <p:spPr bwMode="auto">
          <a:xfrm>
            <a:off x="1637529" y="1198881"/>
            <a:ext cx="3304944" cy="400110"/>
          </a:xfrm>
          <a:prstGeom prst="rect">
            <a:avLst/>
          </a:prstGeom>
          <a:noFill/>
          <a:ln w="9525">
            <a:noFill/>
            <a:miter lim="800000"/>
            <a:headEnd/>
            <a:tailEnd/>
          </a:ln>
        </p:spPr>
        <p:txBody>
          <a:bodyPr wrap="none">
            <a:spAutoFit/>
          </a:bodyPr>
          <a:lstStyle/>
          <a:p>
            <a:r>
              <a:rPr lang="en-US" altLang="ko-KR" sz="2000" b="1" dirty="0"/>
              <a:t>Data Integration Acceleration</a:t>
            </a:r>
            <a:endParaRPr lang="ko-KR" altLang="en-US" sz="2000" dirty="0"/>
          </a:p>
        </p:txBody>
      </p:sp>
    </p:spTree>
    <p:extLst>
      <p:ext uri="{BB962C8B-B14F-4D97-AF65-F5344CB8AC3E}">
        <p14:creationId xmlns:p14="http://schemas.microsoft.com/office/powerpoint/2010/main" val="215734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24</a:t>
            </a:fld>
            <a:endParaRPr lang="en-GB" dirty="0"/>
          </a:p>
        </p:txBody>
      </p:sp>
      <p:sp>
        <p:nvSpPr>
          <p:cNvPr id="3" name="제목 2"/>
          <p:cNvSpPr>
            <a:spLocks noGrp="1"/>
          </p:cNvSpPr>
          <p:nvPr>
            <p:ph type="title"/>
          </p:nvPr>
        </p:nvSpPr>
        <p:spPr/>
        <p:txBody>
          <a:bodyPr/>
          <a:lstStyle/>
          <a:p>
            <a:r>
              <a:rPr lang="ko-KR" altLang="en-US" dirty="0">
                <a:latin typeface="고도 B" panose="02000503000000020004" pitchFamily="2" charset="-127"/>
                <a:ea typeface="고도 B" panose="02000503000000020004" pitchFamily="2" charset="-127"/>
              </a:rPr>
              <a:t>적용 사례</a:t>
            </a:r>
            <a:endParaRPr lang="ko-KR" altLang="en-US" dirty="0"/>
          </a:p>
        </p:txBody>
      </p:sp>
      <p:pic>
        <p:nvPicPr>
          <p:cNvPr id="21" name="Picture 2" descr="http://www.syncsort.com/Collateral/Images/English-US/landing/DI_Acceleration_FlowChart.jpg"/>
          <p:cNvPicPr>
            <a:picLocks noChangeAspect="1" noChangeArrowheads="1"/>
          </p:cNvPicPr>
          <p:nvPr/>
        </p:nvPicPr>
        <p:blipFill>
          <a:blip r:embed="rId3"/>
          <a:srcRect/>
          <a:stretch>
            <a:fillRect/>
          </a:stretch>
        </p:blipFill>
        <p:spPr bwMode="auto">
          <a:xfrm>
            <a:off x="1637529" y="1762914"/>
            <a:ext cx="8495771" cy="3235325"/>
          </a:xfrm>
          <a:prstGeom prst="rect">
            <a:avLst/>
          </a:prstGeom>
          <a:noFill/>
          <a:ln w="9525">
            <a:noFill/>
            <a:miter lim="800000"/>
            <a:headEnd/>
            <a:tailEnd/>
          </a:ln>
        </p:spPr>
      </p:pic>
      <p:sp>
        <p:nvSpPr>
          <p:cNvPr id="22" name="TextBox 21"/>
          <p:cNvSpPr txBox="1">
            <a:spLocks noChangeArrowheads="1"/>
          </p:cNvSpPr>
          <p:nvPr/>
        </p:nvSpPr>
        <p:spPr bwMode="auto">
          <a:xfrm>
            <a:off x="1775112" y="5212550"/>
            <a:ext cx="8435578" cy="928688"/>
          </a:xfrm>
          <a:prstGeom prst="rect">
            <a:avLst/>
          </a:prstGeom>
          <a:noFill/>
          <a:ln w="9525">
            <a:solidFill>
              <a:schemeClr val="bg1">
                <a:lumMod val="85000"/>
              </a:schemeClr>
            </a:solidFill>
            <a:miter lim="800000"/>
            <a:headEnd/>
            <a:tailEnd/>
          </a:ln>
          <a:effectLst/>
        </p:spPr>
        <p:txBody>
          <a:bodyPr/>
          <a:lstStyle/>
          <a:p>
            <a:pPr>
              <a:defRPr/>
            </a:pP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데이터 처리 작업의 </a:t>
            </a:r>
            <a:r>
              <a:rPr lang="ko-KR" altLang="en-US" sz="1600" dirty="0">
                <a:solidFill>
                  <a:srgbClr val="FF0000"/>
                </a:solidFill>
                <a:latin typeface="휴먼모음T" pitchFamily="18" charset="-127"/>
                <a:ea typeface="휴먼모음T" pitchFamily="18" charset="-127"/>
              </a:rPr>
              <a:t>병목현상 제거 </a:t>
            </a:r>
            <a:r>
              <a:rPr lang="en-US" altLang="ko-KR" sz="1600" dirty="0">
                <a:latin typeface="휴먼모음T" pitchFamily="18" charset="-127"/>
                <a:ea typeface="휴먼모음T" pitchFamily="18" charset="-127"/>
              </a:rPr>
              <a:t>: 50% </a:t>
            </a:r>
            <a:r>
              <a:rPr lang="ko-KR" altLang="en-US" sz="1600" dirty="0">
                <a:latin typeface="휴먼모음T" pitchFamily="18" charset="-127"/>
                <a:ea typeface="휴먼모음T" pitchFamily="18" charset="-127"/>
              </a:rPr>
              <a:t>이상 절감 가능</a:t>
            </a:r>
          </a:p>
          <a:p>
            <a:pPr>
              <a:defRPr/>
            </a:pP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현재의 </a:t>
            </a:r>
            <a:r>
              <a:rPr lang="en-US" altLang="ko-KR" sz="1600" dirty="0">
                <a:latin typeface="휴먼모음T" pitchFamily="18" charset="-127"/>
                <a:ea typeface="휴먼모음T" pitchFamily="18" charset="-127"/>
              </a:rPr>
              <a:t>H/W</a:t>
            </a:r>
            <a:r>
              <a:rPr lang="ko-KR" altLang="en-US" sz="1600" dirty="0">
                <a:latin typeface="휴먼모음T" pitchFamily="18" charset="-127"/>
                <a:ea typeface="휴먼모음T" pitchFamily="18" charset="-127"/>
              </a:rPr>
              <a:t>자원을 적게 사용 </a:t>
            </a:r>
            <a:r>
              <a:rPr lang="en-US" altLang="ko-KR" sz="1600" dirty="0">
                <a:latin typeface="휴먼모음T" pitchFamily="18" charset="-127"/>
                <a:ea typeface="휴먼모음T" pitchFamily="18" charset="-127"/>
              </a:rPr>
              <a:t>: </a:t>
            </a:r>
            <a:r>
              <a:rPr lang="ko-KR" altLang="en-US" sz="1600" dirty="0">
                <a:latin typeface="휴먼모음T" pitchFamily="18" charset="-127"/>
                <a:ea typeface="휴먼모음T" pitchFamily="18" charset="-127"/>
              </a:rPr>
              <a:t>메모리 사용량 </a:t>
            </a:r>
            <a:r>
              <a:rPr lang="en-US" altLang="ko-KR" sz="1600" dirty="0">
                <a:latin typeface="휴먼모음T" pitchFamily="18" charset="-127"/>
                <a:ea typeface="휴먼모음T" pitchFamily="18" charset="-127"/>
              </a:rPr>
              <a:t>50% </a:t>
            </a:r>
            <a:r>
              <a:rPr lang="ko-KR" altLang="en-US" sz="1600" dirty="0">
                <a:latin typeface="휴먼모음T" pitchFamily="18" charset="-127"/>
                <a:ea typeface="휴먼모음T" pitchFamily="18" charset="-127"/>
              </a:rPr>
              <a:t>절감</a:t>
            </a:r>
            <a:r>
              <a:rPr lang="en-US" altLang="ko-KR" sz="1600" dirty="0">
                <a:latin typeface="휴먼모음T" pitchFamily="18" charset="-127"/>
                <a:ea typeface="휴먼모음T" pitchFamily="18" charset="-127"/>
              </a:rPr>
              <a:t>, CPU </a:t>
            </a:r>
            <a:r>
              <a:rPr lang="ko-KR" altLang="en-US" sz="1600" dirty="0">
                <a:latin typeface="휴먼모음T" pitchFamily="18" charset="-127"/>
                <a:ea typeface="휴먼모음T" pitchFamily="18" charset="-127"/>
              </a:rPr>
              <a:t>사용량 </a:t>
            </a:r>
            <a:r>
              <a:rPr lang="en-US" altLang="ko-KR" sz="1600" dirty="0">
                <a:latin typeface="휴먼모음T" pitchFamily="18" charset="-127"/>
                <a:ea typeface="휴먼모음T" pitchFamily="18" charset="-127"/>
              </a:rPr>
              <a:t>60% </a:t>
            </a:r>
            <a:r>
              <a:rPr lang="ko-KR" altLang="en-US" sz="1600" dirty="0">
                <a:latin typeface="휴먼모음T" pitchFamily="18" charset="-127"/>
                <a:ea typeface="휴먼모음T" pitchFamily="18" charset="-127"/>
              </a:rPr>
              <a:t>절감</a:t>
            </a:r>
          </a:p>
          <a:p>
            <a:pPr>
              <a:defRPr/>
            </a:pPr>
            <a:r>
              <a:rPr lang="en-US" altLang="ko-KR" sz="1600" dirty="0">
                <a:latin typeface="휴먼모음T" pitchFamily="18" charset="-127"/>
                <a:ea typeface="휴먼모음T" pitchFamily="18" charset="-127"/>
              </a:rPr>
              <a:t>- GUI </a:t>
            </a:r>
            <a:r>
              <a:rPr lang="ko-KR" altLang="en-US" sz="1600" dirty="0">
                <a:latin typeface="휴먼모음T" pitchFamily="18" charset="-127"/>
                <a:ea typeface="휴먼모음T" pitchFamily="18" charset="-127"/>
              </a:rPr>
              <a:t>개발 환경 제공 </a:t>
            </a:r>
            <a:r>
              <a:rPr lang="en-US" altLang="ko-KR" sz="1600" dirty="0">
                <a:latin typeface="휴먼모음T" pitchFamily="18" charset="-127"/>
                <a:ea typeface="휴먼모음T" pitchFamily="18" charset="-127"/>
              </a:rPr>
              <a:t>: 1</a:t>
            </a:r>
            <a:r>
              <a:rPr lang="ko-KR" altLang="en-US" sz="1600" dirty="0">
                <a:latin typeface="휴먼모음T" pitchFamily="18" charset="-127"/>
                <a:ea typeface="휴먼모음T" pitchFamily="18" charset="-127"/>
              </a:rPr>
              <a:t>주일 안에 적용 가능하며 </a:t>
            </a:r>
            <a:r>
              <a:rPr lang="ko-KR" altLang="en-US" sz="1600" dirty="0">
                <a:solidFill>
                  <a:srgbClr val="FF0000"/>
                </a:solidFill>
                <a:latin typeface="휴먼모음T" pitchFamily="18" charset="-127"/>
                <a:ea typeface="휴먼모음T" pitchFamily="18" charset="-127"/>
              </a:rPr>
              <a:t>핸드코딩 대비 </a:t>
            </a:r>
            <a:r>
              <a:rPr lang="en-US" altLang="ko-KR" sz="1600" dirty="0">
                <a:solidFill>
                  <a:srgbClr val="FF0000"/>
                </a:solidFill>
                <a:latin typeface="휴먼모음T" pitchFamily="18" charset="-127"/>
                <a:ea typeface="휴먼모음T" pitchFamily="18" charset="-127"/>
              </a:rPr>
              <a:t>75%</a:t>
            </a:r>
            <a:r>
              <a:rPr lang="ko-KR" altLang="en-US" sz="1600" dirty="0">
                <a:solidFill>
                  <a:srgbClr val="FF0000"/>
                </a:solidFill>
                <a:latin typeface="휴먼모음T" pitchFamily="18" charset="-127"/>
                <a:ea typeface="휴먼모음T" pitchFamily="18" charset="-127"/>
              </a:rPr>
              <a:t>정도의 개발 생산성</a:t>
            </a:r>
            <a:endParaRPr lang="en-US" altLang="ko-KR" sz="1600" dirty="0">
              <a:solidFill>
                <a:srgbClr val="FF0000"/>
              </a:solidFill>
              <a:latin typeface="휴먼모음T" pitchFamily="18" charset="-127"/>
              <a:ea typeface="휴먼모음T" pitchFamily="18" charset="-127"/>
            </a:endParaRPr>
          </a:p>
        </p:txBody>
      </p:sp>
      <p:sp>
        <p:nvSpPr>
          <p:cNvPr id="23" name="직사각형 5"/>
          <p:cNvSpPr>
            <a:spLocks noChangeArrowheads="1"/>
          </p:cNvSpPr>
          <p:nvPr/>
        </p:nvSpPr>
        <p:spPr bwMode="auto">
          <a:xfrm>
            <a:off x="1637529" y="1198881"/>
            <a:ext cx="3304944" cy="400110"/>
          </a:xfrm>
          <a:prstGeom prst="rect">
            <a:avLst/>
          </a:prstGeom>
          <a:noFill/>
          <a:ln w="9525">
            <a:noFill/>
            <a:miter lim="800000"/>
            <a:headEnd/>
            <a:tailEnd/>
          </a:ln>
        </p:spPr>
        <p:txBody>
          <a:bodyPr wrap="none">
            <a:spAutoFit/>
          </a:bodyPr>
          <a:lstStyle/>
          <a:p>
            <a:r>
              <a:rPr lang="en-US" altLang="ko-KR" sz="2000" b="1" dirty="0"/>
              <a:t>Data Integration Acceleration</a:t>
            </a:r>
            <a:endParaRPr lang="ko-KR" altLang="en-US" sz="2000" dirty="0"/>
          </a:p>
        </p:txBody>
      </p:sp>
      <p:grpSp>
        <p:nvGrpSpPr>
          <p:cNvPr id="25" name="그룹 24"/>
          <p:cNvGrpSpPr/>
          <p:nvPr/>
        </p:nvGrpSpPr>
        <p:grpSpPr>
          <a:xfrm>
            <a:off x="2048136" y="3532789"/>
            <a:ext cx="7970761" cy="2351314"/>
            <a:chOff x="512839" y="2653696"/>
            <a:chExt cx="7970761" cy="2351314"/>
          </a:xfrm>
        </p:grpSpPr>
        <p:sp>
          <p:nvSpPr>
            <p:cNvPr id="26" name="Rounded Rectangle 22"/>
            <p:cNvSpPr/>
            <p:nvPr/>
          </p:nvSpPr>
          <p:spPr bwMode="auto">
            <a:xfrm>
              <a:off x="512839" y="2653696"/>
              <a:ext cx="7970761" cy="2351314"/>
            </a:xfrm>
            <a:prstGeom prst="roundRect">
              <a:avLst>
                <a:gd name="adj" fmla="val 2470"/>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Calibri" pitchFamily="34" charset="0"/>
              </a:endParaRPr>
            </a:p>
          </p:txBody>
        </p:sp>
        <p:cxnSp>
          <p:nvCxnSpPr>
            <p:cNvPr id="27" name="Straight Connector 17"/>
            <p:cNvCxnSpPr/>
            <p:nvPr/>
          </p:nvCxnSpPr>
          <p:spPr bwMode="auto">
            <a:xfrm rot="5400000">
              <a:off x="8027986" y="3775604"/>
              <a:ext cx="352425" cy="0"/>
            </a:xfrm>
            <a:prstGeom prst="line">
              <a:avLst/>
            </a:prstGeom>
            <a:solidFill>
              <a:schemeClr val="accent1"/>
            </a:solidFill>
            <a:ln w="6350" cap="flat" cmpd="sng" algn="ctr">
              <a:solidFill>
                <a:schemeClr val="bg2">
                  <a:lumMod val="50000"/>
                </a:schemeClr>
              </a:solidFill>
              <a:prstDash val="sysDash"/>
              <a:round/>
              <a:headEnd type="none" w="med" len="med"/>
              <a:tailEnd type="none" w="med" len="med"/>
            </a:ln>
            <a:effectLst/>
          </p:spPr>
        </p:cxnSp>
        <p:cxnSp>
          <p:nvCxnSpPr>
            <p:cNvPr id="28" name="Straight Connector 15"/>
            <p:cNvCxnSpPr/>
            <p:nvPr/>
          </p:nvCxnSpPr>
          <p:spPr bwMode="auto">
            <a:xfrm rot="10800000" flipV="1">
              <a:off x="3289298" y="3577167"/>
              <a:ext cx="3962402" cy="393700"/>
            </a:xfrm>
            <a:prstGeom prst="line">
              <a:avLst/>
            </a:prstGeom>
            <a:solidFill>
              <a:schemeClr val="accent1"/>
            </a:solidFill>
            <a:ln w="6350" cap="flat" cmpd="sng" algn="ctr">
              <a:solidFill>
                <a:schemeClr val="bg2">
                  <a:lumMod val="50000"/>
                </a:schemeClr>
              </a:solidFill>
              <a:prstDash val="sysDash"/>
              <a:round/>
              <a:headEnd type="none" w="med" len="med"/>
              <a:tailEnd type="none" w="med" len="med"/>
            </a:ln>
            <a:effectLst/>
          </p:spPr>
        </p:cxnSp>
        <p:sp>
          <p:nvSpPr>
            <p:cNvPr id="29" name="TextBox 28"/>
            <p:cNvSpPr txBox="1"/>
            <p:nvPr/>
          </p:nvSpPr>
          <p:spPr>
            <a:xfrm>
              <a:off x="681002" y="4010277"/>
              <a:ext cx="2695903" cy="461665"/>
            </a:xfrm>
            <a:prstGeom prst="rect">
              <a:avLst/>
            </a:prstGeom>
            <a:noFill/>
          </p:spPr>
          <p:txBody>
            <a:bodyPr wrap="square" rtlCol="0">
              <a:spAutoFit/>
            </a:bodyPr>
            <a:lstStyle/>
            <a:p>
              <a:r>
                <a:rPr lang="en-US" dirty="0" smtClean="0">
                  <a:latin typeface="Calibri" pitchFamily="34" charset="0"/>
                  <a:cs typeface="Calibri" pitchFamily="34" charset="0"/>
                </a:rPr>
                <a:t>DI Challenges:</a:t>
              </a:r>
              <a:endParaRPr lang="en-US" dirty="0">
                <a:latin typeface="Calibri" pitchFamily="34" charset="0"/>
                <a:cs typeface="Calibri" pitchFamily="34" charset="0"/>
              </a:endParaRPr>
            </a:p>
          </p:txBody>
        </p:sp>
        <p:sp>
          <p:nvSpPr>
            <p:cNvPr id="30" name="TextBox 29"/>
            <p:cNvSpPr txBox="1"/>
            <p:nvPr/>
          </p:nvSpPr>
          <p:spPr>
            <a:xfrm>
              <a:off x="681002" y="3048580"/>
              <a:ext cx="2695903" cy="461665"/>
            </a:xfrm>
            <a:prstGeom prst="rect">
              <a:avLst/>
            </a:prstGeom>
            <a:noFill/>
          </p:spPr>
          <p:txBody>
            <a:bodyPr wrap="square" rtlCol="0">
              <a:spAutoFit/>
            </a:bodyPr>
            <a:lstStyle/>
            <a:p>
              <a:r>
                <a:rPr lang="en-US" dirty="0" smtClean="0">
                  <a:latin typeface="Calibri" pitchFamily="34" charset="0"/>
                  <a:cs typeface="Calibri" pitchFamily="34" charset="0"/>
                </a:rPr>
                <a:t>DI Tools Focus:</a:t>
              </a:r>
              <a:endParaRPr lang="en-US" dirty="0">
                <a:latin typeface="Calibri" pitchFamily="34" charset="0"/>
                <a:cs typeface="Calibri" pitchFamily="34" charset="0"/>
              </a:endParaRPr>
            </a:p>
          </p:txBody>
        </p:sp>
        <p:sp>
          <p:nvSpPr>
            <p:cNvPr id="31" name="Rectangle 7"/>
            <p:cNvSpPr/>
            <p:nvPr/>
          </p:nvSpPr>
          <p:spPr bwMode="auto">
            <a:xfrm>
              <a:off x="2351086" y="3947214"/>
              <a:ext cx="5866250" cy="630620"/>
            </a:xfrm>
            <a:prstGeom prst="rect">
              <a:avLst/>
            </a:prstGeom>
            <a:gradFill>
              <a:gsLst>
                <a:gs pos="86000">
                  <a:schemeClr val="bg1">
                    <a:lumMod val="75000"/>
                  </a:schemeClr>
                </a:gs>
                <a:gs pos="100000">
                  <a:schemeClr val="bg1">
                    <a:lumMod val="95000"/>
                  </a:schemeClr>
                </a:gs>
              </a:gsLst>
              <a:lin ang="5400000" scaled="0"/>
            </a:gra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Calibri" pitchFamily="34" charset="0"/>
              </a:endParaRPr>
            </a:p>
          </p:txBody>
        </p:sp>
        <p:sp>
          <p:nvSpPr>
            <p:cNvPr id="32" name="Rectangle 8"/>
            <p:cNvSpPr/>
            <p:nvPr/>
          </p:nvSpPr>
          <p:spPr bwMode="auto">
            <a:xfrm>
              <a:off x="2351086" y="2970069"/>
              <a:ext cx="5866250" cy="630620"/>
            </a:xfrm>
            <a:prstGeom prst="rect">
              <a:avLst/>
            </a:prstGeom>
            <a:gradFill>
              <a:gsLst>
                <a:gs pos="86000">
                  <a:schemeClr val="bg1">
                    <a:lumMod val="75000"/>
                  </a:schemeClr>
                </a:gs>
                <a:gs pos="100000">
                  <a:schemeClr val="bg1">
                    <a:lumMod val="95000"/>
                  </a:schemeClr>
                </a:gs>
              </a:gsLst>
              <a:lin ang="5400000" scaled="0"/>
            </a:gra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33" name="Rectangle 9"/>
            <p:cNvSpPr/>
            <p:nvPr/>
          </p:nvSpPr>
          <p:spPr bwMode="auto">
            <a:xfrm flipH="1">
              <a:off x="7081836" y="2969753"/>
              <a:ext cx="1135500" cy="630936"/>
            </a:xfrm>
            <a:prstGeom prst="rect">
              <a:avLst/>
            </a:prstGeom>
            <a:solidFill>
              <a:srgbClr val="FE5303"/>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Calibri" pitchFamily="34" charset="0"/>
              </a:endParaRPr>
            </a:p>
          </p:txBody>
        </p:sp>
        <p:sp>
          <p:nvSpPr>
            <p:cNvPr id="34" name="Rectangle 10"/>
            <p:cNvSpPr/>
            <p:nvPr/>
          </p:nvSpPr>
          <p:spPr bwMode="auto">
            <a:xfrm>
              <a:off x="3486586" y="3947214"/>
              <a:ext cx="4730750" cy="630936"/>
            </a:xfrm>
            <a:prstGeom prst="rect">
              <a:avLst/>
            </a:prstGeom>
            <a:solidFill>
              <a:srgbClr val="FE5303"/>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Calibri" pitchFamily="34" charset="0"/>
              </a:endParaRPr>
            </a:p>
          </p:txBody>
        </p:sp>
        <p:sp>
          <p:nvSpPr>
            <p:cNvPr id="35" name="TextBox 34"/>
            <p:cNvSpPr txBox="1"/>
            <p:nvPr/>
          </p:nvSpPr>
          <p:spPr>
            <a:xfrm>
              <a:off x="2698522" y="3033856"/>
              <a:ext cx="3672114" cy="461665"/>
            </a:xfrm>
            <a:prstGeom prst="rect">
              <a:avLst/>
            </a:prstGeom>
            <a:noFill/>
          </p:spPr>
          <p:txBody>
            <a:bodyPr wrap="square" rtlCol="0">
              <a:spAutoFit/>
            </a:bodyPr>
            <a:lstStyle/>
            <a:p>
              <a:r>
                <a:rPr lang="en-US" b="1" dirty="0" smtClean="0">
                  <a:solidFill>
                    <a:srgbClr val="262626"/>
                  </a:solidFill>
                  <a:latin typeface="Calibri" pitchFamily="34" charset="0"/>
                  <a:cs typeface="Calibri" pitchFamily="34" charset="0"/>
                </a:rPr>
                <a:t>80% Features</a:t>
              </a:r>
              <a:endParaRPr lang="en-US" b="1" dirty="0">
                <a:solidFill>
                  <a:srgbClr val="262626"/>
                </a:solidFill>
                <a:latin typeface="Calibri" pitchFamily="34" charset="0"/>
                <a:cs typeface="Calibri" pitchFamily="34" charset="0"/>
              </a:endParaRPr>
            </a:p>
          </p:txBody>
        </p:sp>
        <p:sp>
          <p:nvSpPr>
            <p:cNvPr id="36" name="TextBox 35"/>
            <p:cNvSpPr txBox="1"/>
            <p:nvPr/>
          </p:nvSpPr>
          <p:spPr>
            <a:xfrm>
              <a:off x="4324110" y="4035343"/>
              <a:ext cx="3672114" cy="461665"/>
            </a:xfrm>
            <a:prstGeom prst="rect">
              <a:avLst/>
            </a:prstGeom>
            <a:noFill/>
          </p:spPr>
          <p:txBody>
            <a:bodyPr wrap="square" rtlCol="0">
              <a:spAutoFit/>
            </a:bodyPr>
            <a:lstStyle/>
            <a:p>
              <a:r>
                <a:rPr lang="en-US" b="1" dirty="0" smtClean="0">
                  <a:solidFill>
                    <a:srgbClr val="262626"/>
                  </a:solidFill>
                  <a:latin typeface="Calibri" pitchFamily="34" charset="0"/>
                  <a:cs typeface="Calibri" pitchFamily="34" charset="0"/>
                </a:rPr>
                <a:t>80% Performance</a:t>
              </a:r>
              <a:endParaRPr lang="en-US" b="1" dirty="0">
                <a:solidFill>
                  <a:srgbClr val="262626"/>
                </a:solidFill>
                <a:latin typeface="Calibri" pitchFamily="34" charset="0"/>
                <a:cs typeface="Calibri" pitchFamily="34" charset="0"/>
              </a:endParaRPr>
            </a:p>
          </p:txBody>
        </p:sp>
        <p:sp>
          <p:nvSpPr>
            <p:cNvPr id="37" name="TextBox 36"/>
            <p:cNvSpPr txBox="1"/>
            <p:nvPr/>
          </p:nvSpPr>
          <p:spPr>
            <a:xfrm>
              <a:off x="7081835" y="3019346"/>
              <a:ext cx="1144133" cy="523220"/>
            </a:xfrm>
            <a:prstGeom prst="rect">
              <a:avLst/>
            </a:prstGeom>
            <a:noFill/>
          </p:spPr>
          <p:txBody>
            <a:bodyPr wrap="square" rtlCol="0">
              <a:spAutoFit/>
            </a:bodyPr>
            <a:lstStyle/>
            <a:p>
              <a:pPr algn="ctr"/>
              <a:r>
                <a:rPr lang="en-US" sz="1400" b="1" dirty="0" smtClean="0">
                  <a:solidFill>
                    <a:srgbClr val="262626"/>
                  </a:solidFill>
                  <a:latin typeface="Calibri" pitchFamily="34" charset="0"/>
                  <a:cs typeface="Calibri" pitchFamily="34" charset="0"/>
                </a:rPr>
                <a:t>20% </a:t>
              </a:r>
              <a:br>
                <a:rPr lang="en-US" sz="1400" b="1" dirty="0" smtClean="0">
                  <a:solidFill>
                    <a:srgbClr val="262626"/>
                  </a:solidFill>
                  <a:latin typeface="Calibri" pitchFamily="34" charset="0"/>
                  <a:cs typeface="Calibri" pitchFamily="34" charset="0"/>
                </a:rPr>
              </a:br>
              <a:r>
                <a:rPr lang="en-US" sz="1400" b="1" dirty="0" smtClean="0">
                  <a:solidFill>
                    <a:srgbClr val="262626"/>
                  </a:solidFill>
                  <a:latin typeface="Calibri" pitchFamily="34" charset="0"/>
                  <a:cs typeface="Calibri" pitchFamily="34" charset="0"/>
                </a:rPr>
                <a:t>Performance</a:t>
              </a:r>
              <a:endParaRPr lang="en-US" sz="1400" b="1" dirty="0">
                <a:solidFill>
                  <a:srgbClr val="262626"/>
                </a:solidFill>
                <a:latin typeface="Calibri" pitchFamily="34" charset="0"/>
                <a:cs typeface="Calibri" pitchFamily="34" charset="0"/>
              </a:endParaRPr>
            </a:p>
          </p:txBody>
        </p:sp>
        <p:sp>
          <p:nvSpPr>
            <p:cNvPr id="38" name="TextBox 37"/>
            <p:cNvSpPr txBox="1"/>
            <p:nvPr/>
          </p:nvSpPr>
          <p:spPr>
            <a:xfrm>
              <a:off x="2359478" y="3999061"/>
              <a:ext cx="1144133" cy="523220"/>
            </a:xfrm>
            <a:prstGeom prst="rect">
              <a:avLst/>
            </a:prstGeom>
            <a:noFill/>
          </p:spPr>
          <p:txBody>
            <a:bodyPr wrap="square" rtlCol="0">
              <a:spAutoFit/>
            </a:bodyPr>
            <a:lstStyle/>
            <a:p>
              <a:pPr algn="ctr"/>
              <a:r>
                <a:rPr lang="en-US" sz="1400" b="1" dirty="0" smtClean="0">
                  <a:solidFill>
                    <a:srgbClr val="262626"/>
                  </a:solidFill>
                  <a:latin typeface="Calibri" pitchFamily="34" charset="0"/>
                  <a:cs typeface="Calibri" pitchFamily="34" charset="0"/>
                </a:rPr>
                <a:t>20% </a:t>
              </a:r>
              <a:br>
                <a:rPr lang="en-US" sz="1400" b="1" dirty="0" smtClean="0">
                  <a:solidFill>
                    <a:srgbClr val="262626"/>
                  </a:solidFill>
                  <a:latin typeface="Calibri" pitchFamily="34" charset="0"/>
                  <a:cs typeface="Calibri" pitchFamily="34" charset="0"/>
                </a:rPr>
              </a:br>
              <a:r>
                <a:rPr lang="en-US" sz="1400" b="1" dirty="0" smtClean="0">
                  <a:solidFill>
                    <a:srgbClr val="262626"/>
                  </a:solidFill>
                  <a:latin typeface="Calibri" pitchFamily="34" charset="0"/>
                  <a:cs typeface="Calibri" pitchFamily="34" charset="0"/>
                </a:rPr>
                <a:t>Features</a:t>
              </a:r>
              <a:endParaRPr lang="en-US" sz="1400" b="1" dirty="0">
                <a:solidFill>
                  <a:srgbClr val="262626"/>
                </a:solidFill>
                <a:latin typeface="Calibri" pitchFamily="34" charset="0"/>
                <a:cs typeface="Calibri" pitchFamily="34" charset="0"/>
              </a:endParaRPr>
            </a:p>
          </p:txBody>
        </p:sp>
      </p:grpSp>
      <p:sp>
        <p:nvSpPr>
          <p:cNvPr id="39" name="TextBox 38"/>
          <p:cNvSpPr txBox="1"/>
          <p:nvPr/>
        </p:nvSpPr>
        <p:spPr>
          <a:xfrm>
            <a:off x="943670" y="2161216"/>
            <a:ext cx="9905999" cy="1200329"/>
          </a:xfrm>
          <a:prstGeom prst="rect">
            <a:avLst/>
          </a:prstGeom>
          <a:solidFill>
            <a:schemeClr val="bg1"/>
          </a:solidFill>
        </p:spPr>
        <p:txBody>
          <a:bodyPr wrap="square" rtlCol="0">
            <a:spAutoFit/>
          </a:bodyPr>
          <a:lstStyle/>
          <a:p>
            <a:pPr algn="ctr"/>
            <a:r>
              <a:rPr lang="ko-KR" altLang="en-US"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데이터 통합 문제의 </a:t>
            </a:r>
            <a:r>
              <a:rPr lang="en-US" altLang="ko-KR" sz="36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80%</a:t>
            </a:r>
            <a:r>
              <a:rPr lang="ko-KR" altLang="en-US"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가 </a:t>
            </a:r>
            <a:r>
              <a:rPr lang="en-US" altLang="ko-KR" sz="36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
            </a:r>
            <a:br>
              <a:rPr lang="en-US" altLang="ko-KR" sz="36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br>
            <a:r>
              <a:rPr lang="ko-KR" altLang="en-US" sz="36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데이터 처리 </a:t>
            </a:r>
            <a:r>
              <a:rPr lang="ko-KR" altLang="en-US"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병목 현상에서 비롯되었습니다</a:t>
            </a:r>
            <a:r>
              <a:rPr lang="en-US" altLang="ko-KR"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a:t>
            </a:r>
            <a:endParaRPr lang="ko-KR" altLang="en-US"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endParaRPr>
          </a:p>
        </p:txBody>
      </p:sp>
    </p:spTree>
    <p:extLst>
      <p:ext uri="{BB962C8B-B14F-4D97-AF65-F5344CB8AC3E}">
        <p14:creationId xmlns:p14="http://schemas.microsoft.com/office/powerpoint/2010/main" val="68032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25</a:t>
            </a:fld>
            <a:endParaRPr lang="en-GB" dirty="0"/>
          </a:p>
        </p:txBody>
      </p:sp>
      <p:sp>
        <p:nvSpPr>
          <p:cNvPr id="3" name="제목 2"/>
          <p:cNvSpPr>
            <a:spLocks noGrp="1"/>
          </p:cNvSpPr>
          <p:nvPr>
            <p:ph type="title"/>
          </p:nvPr>
        </p:nvSpPr>
        <p:spPr/>
        <p:txBody>
          <a:bodyPr/>
          <a:lstStyle/>
          <a:p>
            <a:r>
              <a:rPr lang="ko-KR" altLang="en-US" dirty="0">
                <a:latin typeface="고도 B" panose="02000503000000020004" pitchFamily="2" charset="-127"/>
                <a:ea typeface="고도 B" panose="02000503000000020004" pitchFamily="2" charset="-127"/>
              </a:rPr>
              <a:t>적용 사례</a:t>
            </a:r>
            <a:endParaRPr lang="ko-KR" altLang="en-US" dirty="0"/>
          </a:p>
        </p:txBody>
      </p:sp>
      <p:graphicFrame>
        <p:nvGraphicFramePr>
          <p:cNvPr id="4" name="Group 91"/>
          <p:cNvGraphicFramePr>
            <a:graphicFrameLocks noGrp="1"/>
          </p:cNvGraphicFramePr>
          <p:nvPr>
            <p:extLst/>
          </p:nvPr>
        </p:nvGraphicFramePr>
        <p:xfrm>
          <a:off x="1490539" y="1218240"/>
          <a:ext cx="9138180" cy="5019553"/>
        </p:xfrm>
        <a:graphic>
          <a:graphicData uri="http://schemas.openxmlformats.org/drawingml/2006/table">
            <a:tbl>
              <a:tblPr/>
              <a:tblGrid>
                <a:gridCol w="939770"/>
                <a:gridCol w="876859"/>
                <a:gridCol w="897467"/>
                <a:gridCol w="2099733"/>
                <a:gridCol w="1883849"/>
                <a:gridCol w="2440502"/>
              </a:tblGrid>
              <a:tr h="302785">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맑은 고딕" pitchFamily="50" charset="-127"/>
                          <a:ea typeface="맑은 고딕" pitchFamily="50" charset="-127"/>
                          <a:cs typeface="Times New Roman" pitchFamily="18" charset="0"/>
                        </a:rPr>
                        <a:t>Customer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맑은 고딕" pitchFamily="50" charset="-127"/>
                          <a:ea typeface="맑은 고딕" pitchFamily="50" charset="-127"/>
                          <a:cs typeface="Times New Roman" pitchFamily="18" charset="0"/>
                        </a:rPr>
                        <a:t>DI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맑은 고딕" pitchFamily="50" charset="-127"/>
                          <a:ea typeface="맑은 고딕" pitchFamily="50" charset="-127"/>
                          <a:cs typeface="Times New Roman" pitchFamily="18" charset="0"/>
                        </a:rPr>
                        <a:t>Platform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4">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맑은 고딕" pitchFamily="50" charset="-127"/>
                          <a:ea typeface="맑은 고딕" pitchFamily="50" charset="-127"/>
                          <a:cs typeface="Times New Roman" pitchFamily="18" charset="0"/>
                        </a:rPr>
                        <a:t>Key Information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89295">
                <a:tc vMerge="1">
                  <a:txBody>
                    <a:bodyPr/>
                    <a:lstStyle/>
                    <a:p>
                      <a:endParaRPr lang="en-US"/>
                    </a:p>
                  </a:txBody>
                  <a:tcPr/>
                </a:tc>
                <a:tc vMerge="1">
                  <a:txBody>
                    <a:bodyPr/>
                    <a:lstStyle/>
                    <a:p>
                      <a:endParaRPr lang="en-US"/>
                    </a:p>
                  </a:txBody>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맑은 고딕" pitchFamily="50" charset="-127"/>
                          <a:ea typeface="맑은 고딕" pitchFamily="50" charset="-127"/>
                          <a:cs typeface="Times New Roman" pitchFamily="18" charset="0"/>
                        </a:rPr>
                        <a:t>Industry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맑은 고딕" pitchFamily="50" charset="-127"/>
                          <a:ea typeface="맑은 고딕" pitchFamily="50" charset="-127"/>
                          <a:cs typeface="Times New Roman" pitchFamily="18" charset="0"/>
                        </a:rPr>
                        <a:t>Business Challenge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맑은 고딕" pitchFamily="50" charset="-127"/>
                          <a:ea typeface="맑은 고딕" pitchFamily="50" charset="-127"/>
                          <a:cs typeface="Times New Roman" pitchFamily="18" charset="0"/>
                        </a:rPr>
                        <a:t>Solution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맑은 고딕" pitchFamily="50" charset="-127"/>
                          <a:ea typeface="맑은 고딕" pitchFamily="50" charset="-127"/>
                          <a:cs typeface="Times New Roman" pitchFamily="18" charset="0"/>
                        </a:rPr>
                        <a:t>Benefit Impact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5481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IBM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DataStage</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금융 서비스</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대출 자산 시스템에 대한 </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 </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준수 불이행으로 대출 발생이 지연 됨</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M/F</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데이터를 변환 및 가공 후 </a:t>
                      </a:r>
                      <a:r>
                        <a:rPr kumimoji="0" lang="en-US" altLang="ko-KR"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DataStage</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로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Load</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정확한 시간에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CDC</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대출발생 프로세스 관련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충족</a:t>
                      </a:r>
                      <a:endPar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4</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 작업을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 미만으로 속도개선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CDC</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2</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 미만으로 속도개선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r>
              <a:tr h="39863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의료</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VIP</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고객 유지</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정확한 시간에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CDC</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고객이탈 방지</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월 작업에서 </a:t>
                      </a:r>
                      <a:r>
                        <a:rPr kumimoji="0" lang="ko-KR" altLang="en-US"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일작업으로</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DW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개선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금융서비스</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새로운 예측분석 서비스의 지연으로 인한 매출감소</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(SLAs : 5</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일</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의 느린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Join</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과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Aggregation</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작업 대체</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를 위해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Pre-</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Sort</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예정대로 새로운 서비스 개시</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Met production SLAs.</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주 단위에서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5</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시간으로 프로세스 개선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금융서비스</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데이터 생성이 </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36</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 이상 걸리는 </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ODS</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에 기반하여 의사결정이 지연 됨</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CDC</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매일 밤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22</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억 건의 업데이트가 일어나는 데이터 저장소</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에 충족</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100</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명의</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주요 업무 사용자에게 적시에 정보 제공</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Microsoft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SSIS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게임</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웹 분석 작업 </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1-2</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일 지연됨</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수 백 라인의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SQL</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의 대체작업</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에 충족</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2-3</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일 작업을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5</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시간으로 단축</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사용자 응답시간 개선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통신</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어플리케이션 최신화 작업 중 데이터 변환의 병목현상으로 인한 </a:t>
                      </a:r>
                    </a:p>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신규 고객 서비스가 중지 됨</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다중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DMExpress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작업을 </a:t>
                      </a:r>
                      <a:r>
                        <a:rPr kumimoji="0" lang="en-US" altLang="ko-KR"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환경에 접목</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데이터 변환시간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192hr</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에서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8hr</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로 단축</a:t>
                      </a:r>
                      <a:r>
                        <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7</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일 동안 중지되었던 신규 고객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provisioning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해결</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Times New Roman" pitchFamily="18" charset="0"/>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금융서비스</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데이터 </a:t>
                      </a:r>
                      <a:r>
                        <a:rPr kumimoji="0" lang="ko-KR" altLang="en-US" sz="900" b="1"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프로세싱</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불능으로 인한 서비스 모델 및 대리점 판매에 장애발생</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err="1"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환경에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Sort</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와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Merge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각 대리점의 고객 위주의 맞춤형 홍보에 요구되었던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충족</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r>
              <a:tr h="54812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맑은 고딕" pitchFamily="50" charset="-127"/>
                        <a:ea typeface="맑은 고딕" pitchFamily="50" charset="-127"/>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Informatica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금융서비스</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18M</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에서 </a:t>
                      </a:r>
                      <a:r>
                        <a:rPr kumimoji="0" lang="en-US" altLang="ko-KR"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100M </a:t>
                      </a:r>
                      <a:r>
                        <a:rPr kumimoji="0" lang="ko-KR" altLang="en-US" sz="900" b="1"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레코드로 데이터 폭증으로 인한 일일 거래 감시 레포트 지연</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87%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속도 개선되는 </a:t>
                      </a: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Join</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작업 진행</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SLA </a:t>
                      </a: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충족</a:t>
                      </a:r>
                      <a:endParaRPr kumimoji="0" lang="en-US" altLang="ko-KR"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ko-KR" alt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rPr>
                        <a:t>데이터 사이즈에 대한 목표된 성장 준수</a:t>
                      </a:r>
                      <a:endParaRPr kumimoji="0" lang="en-US" sz="900" b="0" i="0" u="none" strike="noStrike" cap="none" normalizeH="0" baseline="0" dirty="0" smtClean="0">
                        <a:ln>
                          <a:noFill/>
                        </a:ln>
                        <a:solidFill>
                          <a:srgbClr val="000000"/>
                        </a:solidFill>
                        <a:effectLst/>
                        <a:latin typeface="나눔바른고딕" panose="020B0603020101020101" pitchFamily="50" charset="-127"/>
                        <a:ea typeface="나눔바른고딕" panose="020B0603020101020101" pitchFamily="50" charset="-127"/>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5"/>
                    </a:solidFill>
                  </a:tcPr>
                </a:tc>
              </a:tr>
            </a:tbl>
          </a:graphicData>
        </a:graphic>
      </p:graphicFrame>
      <p:pic>
        <p:nvPicPr>
          <p:cNvPr id="5" name="Picture 40" descr="64061"/>
          <p:cNvPicPr>
            <a:picLocks noChangeAspect="1" noChangeArrowheads="1"/>
          </p:cNvPicPr>
          <p:nvPr/>
        </p:nvPicPr>
        <p:blipFill>
          <a:blip r:embed="rId3" cstate="print"/>
          <a:srcRect/>
          <a:stretch>
            <a:fillRect/>
          </a:stretch>
        </p:blipFill>
        <p:spPr bwMode="auto">
          <a:xfrm>
            <a:off x="1547687" y="2076932"/>
            <a:ext cx="822325" cy="217487"/>
          </a:xfrm>
          <a:prstGeom prst="rect">
            <a:avLst/>
          </a:prstGeom>
          <a:noFill/>
          <a:ln w="9525">
            <a:noFill/>
            <a:miter lim="800000"/>
            <a:headEnd/>
            <a:tailEnd/>
          </a:ln>
        </p:spPr>
      </p:pic>
      <p:pic>
        <p:nvPicPr>
          <p:cNvPr id="6" name="Picture 40"/>
          <p:cNvPicPr>
            <a:picLocks noChangeAspect="1" noChangeArrowheads="1"/>
          </p:cNvPicPr>
          <p:nvPr/>
        </p:nvPicPr>
        <p:blipFill>
          <a:blip r:embed="rId4" cstate="print"/>
          <a:srcRect/>
          <a:stretch>
            <a:fillRect/>
          </a:stretch>
        </p:blipFill>
        <p:spPr bwMode="auto">
          <a:xfrm>
            <a:off x="1547687" y="2533468"/>
            <a:ext cx="842962" cy="250825"/>
          </a:xfrm>
          <a:prstGeom prst="rect">
            <a:avLst/>
          </a:prstGeom>
          <a:noFill/>
          <a:ln w="9525">
            <a:noFill/>
            <a:miter lim="800000"/>
            <a:headEnd/>
            <a:tailEnd/>
          </a:ln>
        </p:spPr>
      </p:pic>
      <p:pic>
        <p:nvPicPr>
          <p:cNvPr id="7" name="Picture 38" descr="RM_BBVA_Compass_logo"/>
          <p:cNvPicPr>
            <a:picLocks noChangeAspect="1" noChangeArrowheads="1"/>
          </p:cNvPicPr>
          <p:nvPr/>
        </p:nvPicPr>
        <p:blipFill>
          <a:blip r:embed="rId5" cstate="print"/>
          <a:srcRect/>
          <a:stretch>
            <a:fillRect/>
          </a:stretch>
        </p:blipFill>
        <p:spPr bwMode="auto">
          <a:xfrm>
            <a:off x="1517525" y="3667754"/>
            <a:ext cx="877888" cy="195262"/>
          </a:xfrm>
          <a:prstGeom prst="rect">
            <a:avLst/>
          </a:prstGeom>
          <a:noFill/>
          <a:ln w="9525">
            <a:noFill/>
            <a:miter lim="800000"/>
            <a:headEnd/>
            <a:tailEnd/>
          </a:ln>
        </p:spPr>
      </p:pic>
      <p:pic>
        <p:nvPicPr>
          <p:cNvPr id="8" name="Picture 16"/>
          <p:cNvPicPr>
            <a:picLocks noChangeAspect="1" noChangeArrowheads="1"/>
          </p:cNvPicPr>
          <p:nvPr/>
        </p:nvPicPr>
        <p:blipFill>
          <a:blip r:embed="rId6" cstate="print"/>
          <a:srcRect/>
          <a:stretch>
            <a:fillRect/>
          </a:stretch>
        </p:blipFill>
        <p:spPr bwMode="auto">
          <a:xfrm>
            <a:off x="1663842" y="4125872"/>
            <a:ext cx="620713" cy="374650"/>
          </a:xfrm>
          <a:prstGeom prst="rect">
            <a:avLst/>
          </a:prstGeom>
          <a:noFill/>
          <a:ln w="9525">
            <a:noFill/>
            <a:miter lim="800000"/>
            <a:headEnd/>
            <a:tailEnd/>
          </a:ln>
        </p:spPr>
      </p:pic>
      <p:pic>
        <p:nvPicPr>
          <p:cNvPr id="9" name="Picture 54"/>
          <p:cNvPicPr>
            <a:picLocks noChangeAspect="1" noChangeArrowheads="1"/>
          </p:cNvPicPr>
          <p:nvPr/>
        </p:nvPicPr>
        <p:blipFill>
          <a:blip r:embed="rId7" cstate="print"/>
          <a:srcRect/>
          <a:stretch>
            <a:fillRect/>
          </a:stretch>
        </p:blipFill>
        <p:spPr bwMode="auto">
          <a:xfrm>
            <a:off x="1625474" y="4678184"/>
            <a:ext cx="687387" cy="357188"/>
          </a:xfrm>
          <a:prstGeom prst="rect">
            <a:avLst/>
          </a:prstGeom>
          <a:noFill/>
          <a:ln w="9525">
            <a:noFill/>
            <a:miter lim="800000"/>
            <a:headEnd/>
            <a:tailEnd/>
          </a:ln>
        </p:spPr>
      </p:pic>
      <p:pic>
        <p:nvPicPr>
          <p:cNvPr id="10" name="Picture 2" descr="http://www.geographicresearch.com/wp-content/themes/gri/img/logos/logo-partner-db.png"/>
          <p:cNvPicPr>
            <a:picLocks noChangeAspect="1" noChangeArrowheads="1"/>
          </p:cNvPicPr>
          <p:nvPr/>
        </p:nvPicPr>
        <p:blipFill>
          <a:blip r:embed="rId8" cstate="print"/>
          <a:srcRect/>
          <a:stretch>
            <a:fillRect/>
          </a:stretch>
        </p:blipFill>
        <p:spPr bwMode="auto">
          <a:xfrm>
            <a:off x="1759358" y="2962235"/>
            <a:ext cx="431800" cy="431800"/>
          </a:xfrm>
          <a:prstGeom prst="rect">
            <a:avLst/>
          </a:prstGeom>
          <a:noFill/>
          <a:ln w="9525">
            <a:noFill/>
            <a:miter lim="800000"/>
            <a:headEnd/>
            <a:tailEnd/>
          </a:ln>
        </p:spPr>
      </p:pic>
      <p:pic>
        <p:nvPicPr>
          <p:cNvPr id="11" name="Picture 5"/>
          <p:cNvPicPr>
            <a:picLocks noChangeAspect="1" noChangeArrowheads="1"/>
          </p:cNvPicPr>
          <p:nvPr/>
        </p:nvPicPr>
        <p:blipFill>
          <a:blip r:embed="rId9" cstate="print"/>
          <a:srcRect/>
          <a:stretch>
            <a:fillRect/>
          </a:stretch>
        </p:blipFill>
        <p:spPr bwMode="auto">
          <a:xfrm>
            <a:off x="1547687" y="5287926"/>
            <a:ext cx="801688" cy="263525"/>
          </a:xfrm>
          <a:prstGeom prst="rect">
            <a:avLst/>
          </a:prstGeom>
          <a:noFill/>
          <a:ln w="9525">
            <a:noFill/>
            <a:miter lim="800000"/>
            <a:headEnd/>
            <a:tailEnd/>
          </a:ln>
        </p:spPr>
      </p:pic>
      <p:pic>
        <p:nvPicPr>
          <p:cNvPr id="12" name="Picture 88"/>
          <p:cNvPicPr>
            <a:picLocks noChangeAspect="1" noChangeArrowheads="1"/>
          </p:cNvPicPr>
          <p:nvPr/>
        </p:nvPicPr>
        <p:blipFill>
          <a:blip r:embed="rId10" cstate="print"/>
          <a:srcRect/>
          <a:stretch>
            <a:fillRect/>
          </a:stretch>
        </p:blipFill>
        <p:spPr bwMode="auto">
          <a:xfrm>
            <a:off x="1515938" y="5870799"/>
            <a:ext cx="881062" cy="198437"/>
          </a:xfrm>
          <a:prstGeom prst="rect">
            <a:avLst/>
          </a:prstGeom>
          <a:noFill/>
          <a:ln w="9525">
            <a:noFill/>
            <a:miter lim="800000"/>
            <a:headEnd/>
            <a:tailEnd/>
          </a:ln>
        </p:spPr>
      </p:pic>
      <p:sp>
        <p:nvSpPr>
          <p:cNvPr id="13" name="TextBox 12"/>
          <p:cNvSpPr txBox="1"/>
          <p:nvPr/>
        </p:nvSpPr>
        <p:spPr>
          <a:xfrm>
            <a:off x="8855483" y="1954844"/>
            <a:ext cx="1657826" cy="46166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en-US" altLang="ko-KR" sz="1200" b="1" dirty="0">
                <a:solidFill>
                  <a:srgbClr val="FF0000"/>
                </a:solidFill>
                <a:latin typeface="HY울릉도M" pitchFamily="18" charset="-127"/>
                <a:ea typeface="HY울릉도M" pitchFamily="18" charset="-127"/>
              </a:rPr>
              <a:t>- 4</a:t>
            </a:r>
            <a:r>
              <a:rPr kumimoji="0" lang="ko-KR" altLang="en-US" sz="1200" b="1" dirty="0">
                <a:solidFill>
                  <a:srgbClr val="FF0000"/>
                </a:solidFill>
                <a:latin typeface="HY울릉도M" pitchFamily="18" charset="-127"/>
                <a:ea typeface="HY울릉도M" pitchFamily="18" charset="-127"/>
              </a:rPr>
              <a:t>시간</a:t>
            </a:r>
            <a:r>
              <a:rPr kumimoji="0" lang="en-US" altLang="ko-KR" sz="1200" b="1" dirty="0">
                <a:solidFill>
                  <a:srgbClr val="FF0000"/>
                </a:solidFill>
                <a:latin typeface="HY울릉도M" pitchFamily="18" charset="-127"/>
                <a:ea typeface="HY울릉도M" pitchFamily="18" charset="-127"/>
              </a:rPr>
              <a:t>→1</a:t>
            </a:r>
            <a:r>
              <a:rPr kumimoji="0" lang="ko-KR" altLang="en-US" sz="1200" b="1" dirty="0">
                <a:solidFill>
                  <a:srgbClr val="FF0000"/>
                </a:solidFill>
                <a:latin typeface="HY울릉도M" pitchFamily="18" charset="-127"/>
                <a:ea typeface="HY울릉도M" pitchFamily="18" charset="-127"/>
              </a:rPr>
              <a:t>시간 미만</a:t>
            </a:r>
            <a:endParaRPr kumimoji="0" lang="en-US" altLang="ko-KR" sz="1200" b="1" dirty="0">
              <a:solidFill>
                <a:srgbClr val="FF0000"/>
              </a:solidFill>
              <a:latin typeface="HY울릉도M" pitchFamily="18" charset="-127"/>
              <a:ea typeface="HY울릉도M" pitchFamily="18" charset="-127"/>
            </a:endParaRPr>
          </a:p>
          <a:p>
            <a:pPr latinLnBrk="0">
              <a:defRPr/>
            </a:pPr>
            <a:r>
              <a:rPr kumimoji="0" lang="en-US" altLang="ko-KR" sz="1200" b="1" dirty="0">
                <a:solidFill>
                  <a:srgbClr val="FF0000"/>
                </a:solidFill>
                <a:latin typeface="HY울릉도M" pitchFamily="18" charset="-127"/>
                <a:ea typeface="HY울릉도M" pitchFamily="18" charset="-127"/>
              </a:rPr>
              <a:t>- CDC</a:t>
            </a:r>
            <a:r>
              <a:rPr kumimoji="0" lang="ko-KR" altLang="en-US" sz="1200" b="1" dirty="0">
                <a:solidFill>
                  <a:srgbClr val="FF0000"/>
                </a:solidFill>
                <a:latin typeface="HY울릉도M" pitchFamily="18" charset="-127"/>
                <a:ea typeface="HY울릉도M" pitchFamily="18" charset="-127"/>
              </a:rPr>
              <a:t> </a:t>
            </a:r>
            <a:r>
              <a:rPr kumimoji="0" lang="en-US" altLang="ko-KR" sz="1200" b="1" dirty="0">
                <a:solidFill>
                  <a:srgbClr val="FF0000"/>
                </a:solidFill>
                <a:latin typeface="HY울릉도M" pitchFamily="18" charset="-127"/>
                <a:ea typeface="HY울릉도M" pitchFamily="18" charset="-127"/>
              </a:rPr>
              <a:t>2</a:t>
            </a:r>
            <a:r>
              <a:rPr kumimoji="0" lang="ko-KR" altLang="en-US" sz="1200" b="1" dirty="0">
                <a:solidFill>
                  <a:srgbClr val="FF0000"/>
                </a:solidFill>
                <a:latin typeface="HY울릉도M" pitchFamily="18" charset="-127"/>
                <a:ea typeface="HY울릉도M" pitchFamily="18" charset="-127"/>
              </a:rPr>
              <a:t>시간 미만</a:t>
            </a:r>
            <a:endParaRPr kumimoji="0" lang="en-US" altLang="ko-KR" sz="1200" b="1" dirty="0">
              <a:solidFill>
                <a:srgbClr val="FF0000"/>
              </a:solidFill>
              <a:latin typeface="HY울릉도M" pitchFamily="18" charset="-127"/>
              <a:ea typeface="HY울릉도M" pitchFamily="18" charset="-127"/>
            </a:endParaRPr>
          </a:p>
        </p:txBody>
      </p:sp>
      <p:sp>
        <p:nvSpPr>
          <p:cNvPr id="14" name="TextBox 13"/>
          <p:cNvSpPr txBox="1"/>
          <p:nvPr/>
        </p:nvSpPr>
        <p:spPr>
          <a:xfrm>
            <a:off x="8668159" y="2507294"/>
            <a:ext cx="1845377"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en-US" altLang="ko-KR" sz="1200" b="1" dirty="0">
                <a:solidFill>
                  <a:srgbClr val="FF0000"/>
                </a:solidFill>
                <a:latin typeface="HY울릉도M" pitchFamily="18" charset="-127"/>
                <a:ea typeface="HY울릉도M" pitchFamily="18" charset="-127"/>
              </a:rPr>
              <a:t>DW : </a:t>
            </a:r>
            <a:r>
              <a:rPr kumimoji="0" lang="ko-KR" altLang="en-US" sz="1200" b="1" dirty="0" err="1">
                <a:solidFill>
                  <a:srgbClr val="FF0000"/>
                </a:solidFill>
                <a:latin typeface="HY울릉도M" pitchFamily="18" charset="-127"/>
                <a:ea typeface="HY울릉도M" pitchFamily="18" charset="-127"/>
              </a:rPr>
              <a:t>월작업</a:t>
            </a:r>
            <a:r>
              <a:rPr kumimoji="0" lang="ko-KR" altLang="en-US" sz="1200" b="1" dirty="0">
                <a:solidFill>
                  <a:srgbClr val="FF0000"/>
                </a:solidFill>
                <a:latin typeface="HY울릉도M" pitchFamily="18" charset="-127"/>
                <a:ea typeface="HY울릉도M" pitchFamily="18" charset="-127"/>
              </a:rPr>
              <a:t> </a:t>
            </a:r>
            <a:r>
              <a:rPr kumimoji="0" lang="en-US" altLang="ko-KR" sz="1200" b="1" dirty="0">
                <a:solidFill>
                  <a:srgbClr val="FF0000"/>
                </a:solidFill>
                <a:latin typeface="HY울릉도M" pitchFamily="18" charset="-127"/>
                <a:ea typeface="HY울릉도M" pitchFamily="18" charset="-127"/>
              </a:rPr>
              <a:t>-&gt; </a:t>
            </a:r>
            <a:r>
              <a:rPr kumimoji="0" lang="ko-KR" altLang="en-US" sz="1200" b="1" dirty="0" err="1">
                <a:solidFill>
                  <a:srgbClr val="FF0000"/>
                </a:solidFill>
                <a:latin typeface="HY울릉도M" pitchFamily="18" charset="-127"/>
                <a:ea typeface="HY울릉도M" pitchFamily="18" charset="-127"/>
              </a:rPr>
              <a:t>일작업</a:t>
            </a:r>
            <a:endParaRPr kumimoji="0" lang="en-US" altLang="ko-KR" sz="1200" b="1" dirty="0">
              <a:solidFill>
                <a:srgbClr val="FF0000"/>
              </a:solidFill>
              <a:latin typeface="HY울릉도M" pitchFamily="18" charset="-127"/>
              <a:ea typeface="HY울릉도M" pitchFamily="18" charset="-127"/>
            </a:endParaRPr>
          </a:p>
        </p:txBody>
      </p:sp>
      <p:sp>
        <p:nvSpPr>
          <p:cNvPr id="15" name="TextBox 14"/>
          <p:cNvSpPr txBox="1"/>
          <p:nvPr/>
        </p:nvSpPr>
        <p:spPr>
          <a:xfrm>
            <a:off x="9072968" y="3031169"/>
            <a:ext cx="1441420"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ko-KR" altLang="en-US" sz="1200" b="1" dirty="0">
                <a:solidFill>
                  <a:srgbClr val="FF0000"/>
                </a:solidFill>
                <a:latin typeface="HY울릉도M" pitchFamily="18" charset="-127"/>
                <a:ea typeface="HY울릉도M" pitchFamily="18" charset="-127"/>
              </a:rPr>
              <a:t>주 단위 </a:t>
            </a:r>
            <a:r>
              <a:rPr kumimoji="0" lang="en-US" altLang="ko-KR" sz="1200" b="1" dirty="0">
                <a:solidFill>
                  <a:srgbClr val="FF0000"/>
                </a:solidFill>
                <a:latin typeface="HY울릉도M" pitchFamily="18" charset="-127"/>
                <a:ea typeface="HY울릉도M" pitchFamily="18" charset="-127"/>
              </a:rPr>
              <a:t>-&gt; 5</a:t>
            </a:r>
            <a:r>
              <a:rPr kumimoji="0" lang="ko-KR" altLang="en-US" sz="1200" b="1" dirty="0">
                <a:solidFill>
                  <a:srgbClr val="FF0000"/>
                </a:solidFill>
                <a:latin typeface="HY울릉도M" pitchFamily="18" charset="-127"/>
                <a:ea typeface="HY울릉도M" pitchFamily="18" charset="-127"/>
              </a:rPr>
              <a:t>시간</a:t>
            </a:r>
            <a:endParaRPr kumimoji="0" lang="en-US" altLang="ko-KR" sz="1200" b="1" dirty="0">
              <a:solidFill>
                <a:srgbClr val="FF0000"/>
              </a:solidFill>
              <a:latin typeface="HY울릉도M" pitchFamily="18" charset="-127"/>
              <a:ea typeface="HY울릉도M" pitchFamily="18" charset="-127"/>
            </a:endParaRPr>
          </a:p>
        </p:txBody>
      </p:sp>
      <p:sp>
        <p:nvSpPr>
          <p:cNvPr id="16" name="TextBox 15"/>
          <p:cNvSpPr txBox="1"/>
          <p:nvPr/>
        </p:nvSpPr>
        <p:spPr>
          <a:xfrm>
            <a:off x="9117418" y="4164644"/>
            <a:ext cx="1396536"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en-US" altLang="ko-KR" sz="1200" b="1" dirty="0">
                <a:solidFill>
                  <a:srgbClr val="FF0000"/>
                </a:solidFill>
                <a:latin typeface="HY울릉도M" pitchFamily="18" charset="-127"/>
                <a:ea typeface="HY울릉도M" pitchFamily="18" charset="-127"/>
              </a:rPr>
              <a:t>2~3</a:t>
            </a:r>
            <a:r>
              <a:rPr kumimoji="0" lang="ko-KR" altLang="en-US" sz="1200" b="1" dirty="0">
                <a:solidFill>
                  <a:srgbClr val="FF0000"/>
                </a:solidFill>
                <a:latin typeface="HY울릉도M" pitchFamily="18" charset="-127"/>
                <a:ea typeface="HY울릉도M" pitchFamily="18" charset="-127"/>
              </a:rPr>
              <a:t>일 </a:t>
            </a:r>
            <a:r>
              <a:rPr kumimoji="0" lang="en-US" altLang="ko-KR" sz="1200" b="1" dirty="0">
                <a:solidFill>
                  <a:srgbClr val="FF0000"/>
                </a:solidFill>
                <a:latin typeface="HY울릉도M" pitchFamily="18" charset="-127"/>
                <a:ea typeface="HY울릉도M" pitchFamily="18" charset="-127"/>
              </a:rPr>
              <a:t>-&gt; 5</a:t>
            </a:r>
            <a:r>
              <a:rPr kumimoji="0" lang="ko-KR" altLang="en-US" sz="1200" b="1" dirty="0">
                <a:solidFill>
                  <a:srgbClr val="FF0000"/>
                </a:solidFill>
                <a:latin typeface="HY울릉도M" pitchFamily="18" charset="-127"/>
                <a:ea typeface="HY울릉도M" pitchFamily="18" charset="-127"/>
              </a:rPr>
              <a:t>시간</a:t>
            </a:r>
            <a:endParaRPr kumimoji="0" lang="en-US" altLang="ko-KR" sz="1200" b="1" dirty="0">
              <a:solidFill>
                <a:srgbClr val="FF0000"/>
              </a:solidFill>
              <a:latin typeface="HY울릉도M" pitchFamily="18" charset="-127"/>
              <a:ea typeface="HY울릉도M" pitchFamily="18" charset="-127"/>
            </a:endParaRPr>
          </a:p>
        </p:txBody>
      </p:sp>
      <p:sp>
        <p:nvSpPr>
          <p:cNvPr id="17" name="TextBox 16"/>
          <p:cNvSpPr txBox="1"/>
          <p:nvPr/>
        </p:nvSpPr>
        <p:spPr>
          <a:xfrm>
            <a:off x="8988831" y="4726619"/>
            <a:ext cx="1524776"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en-US" altLang="ko-KR" sz="1200" b="1" dirty="0">
                <a:solidFill>
                  <a:srgbClr val="FF0000"/>
                </a:solidFill>
                <a:latin typeface="HY울릉도M" pitchFamily="18" charset="-127"/>
                <a:ea typeface="HY울릉도M" pitchFamily="18" charset="-127"/>
              </a:rPr>
              <a:t>192</a:t>
            </a:r>
            <a:r>
              <a:rPr kumimoji="0" lang="ko-KR" altLang="en-US" sz="1200" b="1" dirty="0">
                <a:solidFill>
                  <a:srgbClr val="FF0000"/>
                </a:solidFill>
                <a:latin typeface="HY울릉도M" pitchFamily="18" charset="-127"/>
                <a:ea typeface="HY울릉도M" pitchFamily="18" charset="-127"/>
              </a:rPr>
              <a:t>시간 </a:t>
            </a:r>
            <a:r>
              <a:rPr kumimoji="0" lang="en-US" altLang="ko-KR" sz="1200" b="1" dirty="0">
                <a:solidFill>
                  <a:srgbClr val="FF0000"/>
                </a:solidFill>
                <a:latin typeface="HY울릉도M" pitchFamily="18" charset="-127"/>
                <a:ea typeface="HY울릉도M" pitchFamily="18" charset="-127"/>
              </a:rPr>
              <a:t>-&gt; 8</a:t>
            </a:r>
            <a:r>
              <a:rPr kumimoji="0" lang="ko-KR" altLang="en-US" sz="1200" b="1" dirty="0">
                <a:solidFill>
                  <a:srgbClr val="FF0000"/>
                </a:solidFill>
                <a:latin typeface="HY울릉도M" pitchFamily="18" charset="-127"/>
                <a:ea typeface="HY울릉도M" pitchFamily="18" charset="-127"/>
              </a:rPr>
              <a:t>시간</a:t>
            </a:r>
            <a:endParaRPr kumimoji="0" lang="en-US" altLang="ko-KR" sz="1200" b="1" dirty="0">
              <a:solidFill>
                <a:srgbClr val="FF0000"/>
              </a:solidFill>
              <a:latin typeface="HY울릉도M" pitchFamily="18" charset="-127"/>
              <a:ea typeface="HY울릉도M" pitchFamily="18" charset="-127"/>
            </a:endParaRPr>
          </a:p>
        </p:txBody>
      </p:sp>
      <p:sp>
        <p:nvSpPr>
          <p:cNvPr id="18" name="TextBox 17"/>
          <p:cNvSpPr txBox="1"/>
          <p:nvPr/>
        </p:nvSpPr>
        <p:spPr>
          <a:xfrm>
            <a:off x="9187267" y="3621718"/>
            <a:ext cx="1338828"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ko-KR" altLang="en-US" sz="1200" b="1" dirty="0">
                <a:solidFill>
                  <a:srgbClr val="FF0000"/>
                </a:solidFill>
                <a:latin typeface="HY울릉도M" pitchFamily="18" charset="-127"/>
                <a:ea typeface="HY울릉도M" pitchFamily="18" charset="-127"/>
              </a:rPr>
              <a:t>적시에 정보 제공</a:t>
            </a:r>
            <a:endParaRPr kumimoji="0" lang="en-US" altLang="ko-KR" sz="1200" b="1" dirty="0">
              <a:solidFill>
                <a:srgbClr val="FF0000"/>
              </a:solidFill>
              <a:latin typeface="HY울릉도M" pitchFamily="18" charset="-127"/>
              <a:ea typeface="HY울릉도M" pitchFamily="18" charset="-127"/>
            </a:endParaRPr>
          </a:p>
        </p:txBody>
      </p:sp>
      <p:sp>
        <p:nvSpPr>
          <p:cNvPr id="19" name="TextBox 18"/>
          <p:cNvSpPr txBox="1"/>
          <p:nvPr/>
        </p:nvSpPr>
        <p:spPr>
          <a:xfrm>
            <a:off x="8672918" y="5288594"/>
            <a:ext cx="1840568"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ko-KR" altLang="en-US" sz="1200" b="1" dirty="0">
                <a:solidFill>
                  <a:srgbClr val="FF0000"/>
                </a:solidFill>
                <a:latin typeface="HY울릉도M" pitchFamily="18" charset="-127"/>
                <a:ea typeface="HY울릉도M" pitchFamily="18" charset="-127"/>
              </a:rPr>
              <a:t>대리점별 맞춤 홍보 가능</a:t>
            </a:r>
            <a:endParaRPr kumimoji="0" lang="en-US" altLang="ko-KR" sz="1200" b="1" dirty="0">
              <a:solidFill>
                <a:srgbClr val="FF0000"/>
              </a:solidFill>
              <a:latin typeface="HY울릉도M" pitchFamily="18" charset="-127"/>
              <a:ea typeface="HY울릉도M" pitchFamily="18" charset="-127"/>
            </a:endParaRPr>
          </a:p>
        </p:txBody>
      </p:sp>
      <p:sp>
        <p:nvSpPr>
          <p:cNvPr id="20" name="TextBox 19"/>
          <p:cNvSpPr txBox="1"/>
          <p:nvPr/>
        </p:nvSpPr>
        <p:spPr>
          <a:xfrm>
            <a:off x="8672918" y="5831519"/>
            <a:ext cx="1840568" cy="2769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a:spAutoFit/>
          </a:bodyPr>
          <a:lstStyle/>
          <a:p>
            <a:pPr latinLnBrk="0">
              <a:defRPr/>
            </a:pPr>
            <a:r>
              <a:rPr kumimoji="0" lang="ko-KR" altLang="en-US" sz="1200" b="1">
                <a:solidFill>
                  <a:srgbClr val="FF0000"/>
                </a:solidFill>
                <a:latin typeface="HY울릉도M" pitchFamily="18" charset="-127"/>
                <a:ea typeface="HY울릉도M" pitchFamily="18" charset="-127"/>
              </a:rPr>
              <a:t>데이터 사이즈 증가 대처</a:t>
            </a:r>
            <a:endParaRPr kumimoji="0" lang="en-US" altLang="ko-KR" sz="1200" b="1" dirty="0">
              <a:solidFill>
                <a:srgbClr val="FF0000"/>
              </a:solidFill>
              <a:latin typeface="HY울릉도M" pitchFamily="18" charset="-127"/>
              <a:ea typeface="HY울릉도M" pitchFamily="18" charset="-127"/>
            </a:endParaRPr>
          </a:p>
        </p:txBody>
      </p:sp>
    </p:spTree>
    <p:extLst>
      <p:ext uri="{BB962C8B-B14F-4D97-AF65-F5344CB8AC3E}">
        <p14:creationId xmlns:p14="http://schemas.microsoft.com/office/powerpoint/2010/main" val="291365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25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25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25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26</a:t>
            </a:fld>
            <a:endParaRPr lang="en-GB" dirty="0"/>
          </a:p>
        </p:txBody>
      </p:sp>
      <p:sp>
        <p:nvSpPr>
          <p:cNvPr id="3" name="제목 2"/>
          <p:cNvSpPr>
            <a:spLocks noGrp="1"/>
          </p:cNvSpPr>
          <p:nvPr>
            <p:ph type="title"/>
          </p:nvPr>
        </p:nvSpPr>
        <p:spPr/>
        <p:txBody>
          <a:bodyPr/>
          <a:lstStyle/>
          <a:p>
            <a:r>
              <a:rPr lang="ko-KR" altLang="en-US" sz="4000" dirty="0" smtClean="0">
                <a:latin typeface="고도 B" panose="02000503000000020004" pitchFamily="2" charset="-127"/>
                <a:ea typeface="고도 B" panose="02000503000000020004" pitchFamily="2" charset="-127"/>
              </a:rPr>
              <a:t>적용 사례 </a:t>
            </a:r>
            <a:r>
              <a:rPr lang="en-US" altLang="ko-KR" sz="2800" dirty="0" smtClean="0">
                <a:latin typeface="고도 B" panose="02000503000000020004" pitchFamily="2" charset="-127"/>
                <a:ea typeface="고도 B" panose="02000503000000020004" pitchFamily="2" charset="-127"/>
              </a:rPr>
              <a:t>(</a:t>
            </a:r>
            <a:r>
              <a:rPr lang="ko-KR" altLang="en-US" sz="2800" dirty="0" smtClean="0">
                <a:latin typeface="고도 B" panose="02000503000000020004" pitchFamily="2" charset="-127"/>
                <a:ea typeface="고도 B" panose="02000503000000020004" pitchFamily="2" charset="-127"/>
              </a:rPr>
              <a:t>계리시스템</a:t>
            </a:r>
            <a:r>
              <a:rPr lang="en-US" altLang="ko-KR" sz="2800" dirty="0" smtClean="0">
                <a:latin typeface="고도 B" panose="02000503000000020004" pitchFamily="2" charset="-127"/>
                <a:ea typeface="고도 B" panose="02000503000000020004" pitchFamily="2" charset="-127"/>
              </a:rPr>
              <a:t>)</a:t>
            </a:r>
            <a:endParaRPr lang="ko-KR" altLang="en-US" sz="4000" dirty="0">
              <a:latin typeface="고도 B" panose="02000503000000020004" pitchFamily="2" charset="-127"/>
              <a:ea typeface="고도 B" panose="02000503000000020004" pitchFamily="2" charset="-127"/>
            </a:endParaRPr>
          </a:p>
        </p:txBody>
      </p:sp>
      <p:sp>
        <p:nvSpPr>
          <p:cNvPr id="50" name="Rectangle 4"/>
          <p:cNvSpPr>
            <a:spLocks noChangeArrowheads="1"/>
          </p:cNvSpPr>
          <p:nvPr/>
        </p:nvSpPr>
        <p:spPr bwMode="auto">
          <a:xfrm>
            <a:off x="1980212" y="3096948"/>
            <a:ext cx="2149475" cy="2889250"/>
          </a:xfrm>
          <a:prstGeom prst="rect">
            <a:avLst/>
          </a:prstGeom>
          <a:noFill/>
          <a:ln w="9525">
            <a:solidFill>
              <a:srgbClr val="969696"/>
            </a:solidFill>
            <a:prstDash val="dash"/>
            <a:miter lim="800000"/>
            <a:headEnd/>
            <a:tailEnd/>
          </a:ln>
        </p:spPr>
        <p:txBody>
          <a:bodyPr wrap="none" anchor="ctr"/>
          <a:lstStyle/>
          <a:p>
            <a:pPr latinLnBrk="1"/>
            <a:endParaRPr lang="ko-KR" altLang="en-US">
              <a:solidFill>
                <a:prstClr val="black"/>
              </a:solidFill>
              <a:latin typeface="HY울릉도M" pitchFamily="18" charset="-127"/>
              <a:ea typeface="HY울릉도M" pitchFamily="18" charset="-127"/>
            </a:endParaRPr>
          </a:p>
        </p:txBody>
      </p:sp>
      <p:sp>
        <p:nvSpPr>
          <p:cNvPr id="51" name="Rectangle 5"/>
          <p:cNvSpPr>
            <a:spLocks noChangeArrowheads="1"/>
          </p:cNvSpPr>
          <p:nvPr/>
        </p:nvSpPr>
        <p:spPr bwMode="auto">
          <a:xfrm>
            <a:off x="8044462" y="3109648"/>
            <a:ext cx="2000250" cy="1690687"/>
          </a:xfrm>
          <a:prstGeom prst="rect">
            <a:avLst/>
          </a:prstGeom>
          <a:noFill/>
          <a:ln w="9525">
            <a:solidFill>
              <a:srgbClr val="E7E6E6"/>
            </a:solidFill>
            <a:prstDash val="dash"/>
            <a:miter lim="800000"/>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52" name="Text Box 36"/>
          <p:cNvSpPr txBox="1">
            <a:spLocks noChangeArrowheads="1"/>
          </p:cNvSpPr>
          <p:nvPr/>
        </p:nvSpPr>
        <p:spPr bwMode="auto">
          <a:xfrm>
            <a:off x="2152932" y="2925498"/>
            <a:ext cx="1797287" cy="369332"/>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smtClean="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관련 시스템</a:t>
            </a:r>
            <a:r>
              <a:rPr kumimoji="0" lang="en-US" altLang="ko-KR" sz="1800" b="0" i="0" u="none" strike="noStrike" kern="0" cap="none" spc="0" normalizeH="0" baseline="0" noProof="0" dirty="0" smtClean="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 </a:t>
            </a:r>
            <a:r>
              <a:rPr kumimoji="0" lang="en-US" altLang="ko-KR" sz="1800" b="0" i="0" u="none" strike="noStrike" kern="0" cap="none" spc="0" normalizeH="0" baseline="0" noProof="0" dirty="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DB</a:t>
            </a:r>
          </a:p>
        </p:txBody>
      </p:sp>
      <p:grpSp>
        <p:nvGrpSpPr>
          <p:cNvPr id="53" name="Group 5"/>
          <p:cNvGrpSpPr>
            <a:grpSpLocks/>
          </p:cNvGrpSpPr>
          <p:nvPr/>
        </p:nvGrpSpPr>
        <p:grpSpPr bwMode="auto">
          <a:xfrm>
            <a:off x="8577291" y="3366970"/>
            <a:ext cx="1009587" cy="1008220"/>
            <a:chOff x="580" y="2478"/>
            <a:chExt cx="636" cy="635"/>
          </a:xfrm>
          <a:gradFill>
            <a:gsLst>
              <a:gs pos="0">
                <a:srgbClr val="FFC000"/>
              </a:gs>
              <a:gs pos="64999">
                <a:srgbClr val="F0EBD5"/>
              </a:gs>
              <a:gs pos="100000">
                <a:srgbClr val="D1C39F"/>
              </a:gs>
            </a:gsLst>
            <a:lin ang="16200000" scaled="0"/>
          </a:gradFill>
        </p:grpSpPr>
        <p:sp>
          <p:nvSpPr>
            <p:cNvPr id="54" name="AutoShape 6"/>
            <p:cNvSpPr>
              <a:spLocks noChangeArrowheads="1"/>
            </p:cNvSpPr>
            <p:nvPr/>
          </p:nvSpPr>
          <p:spPr bwMode="auto">
            <a:xfrm>
              <a:off x="580" y="2478"/>
              <a:ext cx="636" cy="635"/>
            </a:xfrm>
            <a:prstGeom prst="flowChartMagneticDisk">
              <a:avLst/>
            </a:prstGeom>
            <a:grp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HY울릉도M" pitchFamily="18" charset="-127"/>
                <a:ea typeface="HY울릉도M" pitchFamily="18" charset="-127"/>
              </a:endParaRPr>
            </a:p>
          </p:txBody>
        </p:sp>
        <p:sp>
          <p:nvSpPr>
            <p:cNvPr id="55" name="Text Box 7"/>
            <p:cNvSpPr txBox="1">
              <a:spLocks noChangeArrowheads="1"/>
            </p:cNvSpPr>
            <p:nvPr/>
          </p:nvSpPr>
          <p:spPr bwMode="auto">
            <a:xfrm>
              <a:off x="756" y="2750"/>
              <a:ext cx="308" cy="233"/>
            </a:xfrm>
            <a:prstGeom prst="rect">
              <a:avLst/>
            </a:prstGeom>
            <a:grp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HY울릉도M" pitchFamily="18" charset="-127"/>
                  <a:ea typeface="HY울릉도M" pitchFamily="18" charset="-127"/>
                </a:rPr>
                <a:t>DB</a:t>
              </a:r>
            </a:p>
          </p:txBody>
        </p:sp>
      </p:grpSp>
      <p:sp>
        <p:nvSpPr>
          <p:cNvPr id="56" name="AutoShape 9"/>
          <p:cNvSpPr>
            <a:spLocks noChangeArrowheads="1"/>
          </p:cNvSpPr>
          <p:nvPr/>
        </p:nvSpPr>
        <p:spPr bwMode="auto">
          <a:xfrm>
            <a:off x="4823742" y="3562085"/>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sp>
        <p:nvSpPr>
          <p:cNvPr id="57" name="AutoShape 8"/>
          <p:cNvSpPr>
            <a:spLocks noChangeArrowheads="1"/>
          </p:cNvSpPr>
          <p:nvPr/>
        </p:nvSpPr>
        <p:spPr bwMode="auto">
          <a:xfrm>
            <a:off x="6696039" y="3538273"/>
            <a:ext cx="763588" cy="646112"/>
          </a:xfrm>
          <a:prstGeom prst="flowChartMultidocument">
            <a:avLst/>
          </a:prstGeom>
          <a:solidFill>
            <a:srgbClr val="99CCFF"/>
          </a:solidFill>
          <a:ln w="9525">
            <a:solidFill>
              <a:srgbClr val="000000"/>
            </a:solidFill>
            <a:miter lim="800000"/>
            <a:headEnd/>
            <a:tailEnd/>
          </a:ln>
        </p:spPr>
        <p:txBody>
          <a:bodyPr wrap="none" anchor="ctr"/>
          <a:lstStyle/>
          <a:p>
            <a:pPr latinLnBrk="1"/>
            <a:r>
              <a:rPr lang="en-US" altLang="ko-KR" sz="1200">
                <a:solidFill>
                  <a:prstClr val="black"/>
                </a:solidFill>
                <a:latin typeface="HY울릉도M" pitchFamily="18" charset="-127"/>
                <a:ea typeface="HY울릉도M" pitchFamily="18" charset="-127"/>
              </a:rPr>
              <a:t>Output</a:t>
            </a:r>
          </a:p>
        </p:txBody>
      </p:sp>
      <p:sp>
        <p:nvSpPr>
          <p:cNvPr id="58" name="Text Box 37"/>
          <p:cNvSpPr txBox="1">
            <a:spLocks noChangeArrowheads="1"/>
          </p:cNvSpPr>
          <p:nvPr/>
        </p:nvSpPr>
        <p:spPr bwMode="auto">
          <a:xfrm>
            <a:off x="8388949" y="2895335"/>
            <a:ext cx="1720343" cy="369332"/>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dirty="0" smtClean="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계리시스템</a:t>
            </a:r>
            <a:r>
              <a:rPr kumimoji="0" lang="en-US" altLang="ko-KR" sz="1800" b="0" i="0" u="none" strike="noStrike" kern="0" cap="none" spc="0" normalizeH="0" baseline="0" noProof="0" dirty="0" smtClean="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 DB</a:t>
            </a:r>
            <a:endParaRPr kumimoji="0" lang="en-US" altLang="ko-KR" sz="1800" b="0" i="0" u="none" strike="noStrike" kern="0" cap="none" spc="0" normalizeH="0" baseline="0" noProof="0" dirty="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endParaRPr>
          </a:p>
        </p:txBody>
      </p:sp>
      <p:grpSp>
        <p:nvGrpSpPr>
          <p:cNvPr id="59" name="그룹 63"/>
          <p:cNvGrpSpPr>
            <a:grpSpLocks/>
          </p:cNvGrpSpPr>
          <p:nvPr/>
        </p:nvGrpSpPr>
        <p:grpSpPr bwMode="auto">
          <a:xfrm>
            <a:off x="2242149" y="3393810"/>
            <a:ext cx="1009650" cy="998538"/>
            <a:chOff x="719042" y="3249992"/>
            <a:chExt cx="1009587" cy="660504"/>
          </a:xfrm>
        </p:grpSpPr>
        <p:sp>
          <p:nvSpPr>
            <p:cNvPr id="60"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61"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cxnSp>
        <p:nvCxnSpPr>
          <p:cNvPr id="62" name="Shape 67"/>
          <p:cNvCxnSpPr>
            <a:cxnSpLocks noChangeShapeType="1"/>
            <a:stCxn id="60" idx="4"/>
            <a:endCxn id="56" idx="1"/>
          </p:cNvCxnSpPr>
          <p:nvPr/>
        </p:nvCxnSpPr>
        <p:spPr bwMode="auto">
          <a:xfrm flipV="1">
            <a:off x="3251799" y="3838310"/>
            <a:ext cx="1571943" cy="54769"/>
          </a:xfrm>
          <a:prstGeom prst="bentConnector3">
            <a:avLst>
              <a:gd name="adj1" fmla="val 50000"/>
            </a:avLst>
          </a:prstGeom>
          <a:noFill/>
          <a:ln w="9525" algn="ctr">
            <a:solidFill>
              <a:sysClr val="windowText" lastClr="000000"/>
            </a:solidFill>
            <a:round/>
            <a:headEnd/>
            <a:tailEnd type="triangle" w="med" len="med"/>
          </a:ln>
        </p:spPr>
      </p:cxnSp>
      <p:sp>
        <p:nvSpPr>
          <p:cNvPr id="63" name="Text Box 20"/>
          <p:cNvSpPr txBox="1">
            <a:spLocks noChangeArrowheads="1"/>
          </p:cNvSpPr>
          <p:nvPr/>
        </p:nvSpPr>
        <p:spPr bwMode="auto">
          <a:xfrm>
            <a:off x="6188357" y="3393810"/>
            <a:ext cx="590550" cy="276225"/>
          </a:xfrm>
          <a:prstGeom prst="rect">
            <a:avLst/>
          </a:prstGeom>
          <a:noFill/>
          <a:ln w="9525">
            <a:noFill/>
            <a:miter lim="800000"/>
            <a:headEnd/>
            <a:tailEnd/>
          </a:ln>
          <a:effectLst/>
        </p:spPr>
        <p:txBody>
          <a:bodyPr wrap="none">
            <a:spAutoFit/>
          </a:bodyPr>
          <a:lstStyle/>
          <a:p>
            <a:pPr latinLnBrk="1">
              <a:defRPr/>
            </a:pPr>
            <a:r>
              <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rPr>
              <a:t>(Sort)</a:t>
            </a:r>
          </a:p>
        </p:txBody>
      </p:sp>
      <p:sp>
        <p:nvSpPr>
          <p:cNvPr id="64" name="Text Box 20"/>
          <p:cNvSpPr txBox="1">
            <a:spLocks noChangeArrowheads="1"/>
          </p:cNvSpPr>
          <p:nvPr/>
        </p:nvSpPr>
        <p:spPr bwMode="auto">
          <a:xfrm>
            <a:off x="6161369" y="4689210"/>
            <a:ext cx="617538" cy="277813"/>
          </a:xfrm>
          <a:prstGeom prst="rect">
            <a:avLst/>
          </a:prstGeom>
          <a:noFill/>
          <a:ln w="9525">
            <a:noFill/>
            <a:miter lim="800000"/>
            <a:headEnd/>
            <a:tailEnd/>
          </a:ln>
          <a:effectLst/>
        </p:spPr>
        <p:txBody>
          <a:bodyPr wrap="none">
            <a:spAutoFit/>
          </a:bodyPr>
          <a:lstStyle/>
          <a:p>
            <a:pPr latinLnBrk="1">
              <a:defRPr/>
            </a:pPr>
            <a:r>
              <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rPr>
              <a:t>(Join)</a:t>
            </a:r>
          </a:p>
        </p:txBody>
      </p:sp>
      <p:sp>
        <p:nvSpPr>
          <p:cNvPr id="65" name="Rectangle 46"/>
          <p:cNvSpPr>
            <a:spLocks noChangeArrowheads="1"/>
          </p:cNvSpPr>
          <p:nvPr/>
        </p:nvSpPr>
        <p:spPr bwMode="auto">
          <a:xfrm>
            <a:off x="1660013" y="1043691"/>
            <a:ext cx="8864600" cy="1785104"/>
          </a:xfrm>
          <a:prstGeom prst="rect">
            <a:avLst/>
          </a:prstGeom>
          <a:solidFill>
            <a:srgbClr val="5B9BD5">
              <a:lumMod val="20000"/>
              <a:lumOff val="80000"/>
            </a:srgbClr>
          </a:solidFill>
          <a:ln w="9525">
            <a:noFill/>
            <a:miter lim="800000"/>
            <a:headEnd/>
            <a:tailEnd/>
          </a:ln>
        </p:spPr>
        <p:txBody>
          <a:bodyPr>
            <a:spAutoFit/>
          </a:bodyPr>
          <a:lstStyle/>
          <a:p>
            <a:pPr marL="0" marR="0" lvl="0" indent="0" defTabSz="914400" eaLnBrk="1" fontAlgn="auto" latinLnBrk="1" hangingPunct="1">
              <a:lnSpc>
                <a:spcPct val="100000"/>
              </a:lnSpc>
              <a:spcBef>
                <a:spcPct val="50000"/>
              </a:spcBef>
              <a:spcAft>
                <a:spcPts val="0"/>
              </a:spcAft>
              <a:buClrTx/>
              <a:buSzPct val="90000"/>
              <a:buFontTx/>
              <a:buBlip>
                <a:blip r:embed="rId3"/>
              </a:buBlip>
              <a:tabLst/>
              <a:defRPr/>
            </a:pPr>
            <a:r>
              <a:rPr kumimoji="0" lang="ko-KR" altLang="en-US" sz="16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적 용 분 야</a:t>
            </a:r>
            <a:br>
              <a:rPr kumimoji="0" lang="ko-KR" altLang="en-US" sz="16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b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계리시스템에 필요한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데이터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추출</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가공</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적재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업무</a:t>
            </a:r>
            <a:b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b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다른 시스템에 존재하는 데이터를 주기적으로 계리시스템으로 이동하는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배치업무에서 사용</a:t>
            </a:r>
          </a:p>
          <a:p>
            <a:pPr marL="0" marR="0" lvl="0" indent="0" defTabSz="914400" eaLnBrk="1" fontAlgn="auto" latinLnBrk="1" hangingPunct="1">
              <a:lnSpc>
                <a:spcPct val="100000"/>
              </a:lnSpc>
              <a:spcBef>
                <a:spcPct val="50000"/>
              </a:spcBef>
              <a:spcAft>
                <a:spcPts val="0"/>
              </a:spcAft>
              <a:buClrTx/>
              <a:buSzPct val="90000"/>
              <a:buFontTx/>
              <a:buBlip>
                <a:blip r:embed="rId3"/>
              </a:buBlip>
              <a:tabLst/>
              <a:defRPr/>
            </a:pPr>
            <a:r>
              <a:rPr kumimoji="0" lang="ko-KR" altLang="en-US" sz="16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적 용 방 식</a:t>
            </a:r>
            <a:br>
              <a:rPr kumimoji="0" lang="ko-KR" altLang="en-US" sz="16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b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업무 요건에 맞게 </a:t>
            </a:r>
            <a:r>
              <a:rPr kumimoji="0" lang="en-US" altLang="ko-KR" sz="1400" b="0" i="0" u="none" strike="noStrike" kern="0" cap="none" spc="0" normalizeH="0" baseline="0" noProof="0" dirty="0" err="1" smtClean="0">
                <a:ln>
                  <a:noFill/>
                </a:ln>
                <a:solidFill>
                  <a:prstClr val="black"/>
                </a:solidFill>
                <a:effectLst/>
                <a:uLnTx/>
                <a:uFillTx/>
                <a:latin typeface="고도 M" panose="02000503000000020004" pitchFamily="2" charset="-127"/>
                <a:ea typeface="고도 M" panose="02000503000000020004" pitchFamily="2" charset="-127"/>
              </a:rPr>
              <a:t>DMExpress</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 Application</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을 개발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후 스케줄러를 이용하여 수행</a:t>
            </a:r>
            <a:b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b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타 시스템 </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DB</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의 데이터를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SAM File</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로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unload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후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계리시스템 </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DB</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에 </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load</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하는</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작업</a:t>
            </a:r>
            <a:b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br>
            <a:r>
              <a:rPr kumimoji="0" lang="ko-KR" altLang="en-US"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en-US" altLang="ko-KR" sz="1400" b="0" i="0" u="none" strike="noStrike" kern="0" cap="none" spc="0" normalizeH="0" baseline="0" noProof="0" dirty="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대량의 데이터를 쉽고 빠르게 추출</a:t>
            </a:r>
            <a:r>
              <a:rPr kumimoji="0" lang="en-US" altLang="ko-KR"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 </a:t>
            </a:r>
            <a:r>
              <a:rPr kumimoji="0" lang="ko-KR" altLang="en-US" sz="1400" b="0" i="0" u="none" strike="noStrike" kern="0" cap="none" spc="0" normalizeH="0" baseline="0" noProof="0" dirty="0" smtClean="0">
                <a:ln>
                  <a:noFill/>
                </a:ln>
                <a:solidFill>
                  <a:prstClr val="black"/>
                </a:solidFill>
                <a:effectLst/>
                <a:uLnTx/>
                <a:uFillTx/>
                <a:latin typeface="고도 M" panose="02000503000000020004" pitchFamily="2" charset="-127"/>
                <a:ea typeface="고도 M" panose="02000503000000020004" pitchFamily="2" charset="-127"/>
              </a:rPr>
              <a:t>적재하는 업무에 적용 사용 중</a:t>
            </a:r>
            <a:endParaRPr kumimoji="0" lang="ko-KR" altLang="en-US" sz="1400" b="0" i="0" u="none" strike="noStrike" kern="0" cap="none" spc="0" normalizeH="0" baseline="0" noProof="0" dirty="0">
              <a:ln>
                <a:noFill/>
              </a:ln>
              <a:solidFill>
                <a:srgbClr val="214063"/>
              </a:solidFill>
              <a:effectLst/>
              <a:uLnTx/>
              <a:uFillTx/>
              <a:latin typeface="고도 M" panose="02000503000000020004" pitchFamily="2" charset="-127"/>
              <a:ea typeface="고도 M" panose="02000503000000020004" pitchFamily="2" charset="-127"/>
            </a:endParaRPr>
          </a:p>
        </p:txBody>
      </p:sp>
      <p:sp>
        <p:nvSpPr>
          <p:cNvPr id="66" name="Text Box 20"/>
          <p:cNvSpPr txBox="1">
            <a:spLocks noChangeArrowheads="1"/>
          </p:cNvSpPr>
          <p:nvPr/>
        </p:nvSpPr>
        <p:spPr bwMode="auto">
          <a:xfrm>
            <a:off x="5993158" y="5797285"/>
            <a:ext cx="2504212" cy="276999"/>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FF0000"/>
                </a:solidFill>
                <a:effectLst>
                  <a:outerShdw blurRad="38100" dist="38100" dir="2700000" algn="tl">
                    <a:srgbClr val="C0C0C0"/>
                  </a:outerShdw>
                </a:effectLst>
                <a:uLnTx/>
                <a:uFillTx/>
                <a:latin typeface="HY울릉도M" pitchFamily="18" charset="-127"/>
                <a:ea typeface="HY울릉도M" pitchFamily="18" charset="-127"/>
              </a:rPr>
              <a:t>(Conversion, </a:t>
            </a:r>
            <a:r>
              <a:rPr kumimoji="0" lang="en-US" altLang="ko-KR" sz="12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HY울릉도M" pitchFamily="18" charset="-127"/>
                <a:ea typeface="HY울릉도M" pitchFamily="18" charset="-127"/>
              </a:rPr>
              <a:t>Reformat, Load)</a:t>
            </a:r>
            <a:endParaRPr kumimoji="0" lang="en-US" altLang="ko-KR" sz="1200" b="0" i="0" u="none" strike="noStrike" kern="0" cap="none" spc="0" normalizeH="0" baseline="0" noProof="0" dirty="0">
              <a:ln>
                <a:noFill/>
              </a:ln>
              <a:solidFill>
                <a:srgbClr val="FF0000"/>
              </a:solidFill>
              <a:effectLst>
                <a:outerShdw blurRad="38100" dist="38100" dir="2700000" algn="tl">
                  <a:srgbClr val="C0C0C0"/>
                </a:outerShdw>
              </a:effectLst>
              <a:uLnTx/>
              <a:uFillTx/>
              <a:latin typeface="HY울릉도M" pitchFamily="18" charset="-127"/>
              <a:ea typeface="HY울릉도M" pitchFamily="18" charset="-127"/>
            </a:endParaRPr>
          </a:p>
        </p:txBody>
      </p:sp>
      <p:sp>
        <p:nvSpPr>
          <p:cNvPr id="67" name="AutoShape 9"/>
          <p:cNvSpPr>
            <a:spLocks noChangeArrowheads="1"/>
          </p:cNvSpPr>
          <p:nvPr/>
        </p:nvSpPr>
        <p:spPr bwMode="auto">
          <a:xfrm>
            <a:off x="6834831" y="4453466"/>
            <a:ext cx="747713" cy="552450"/>
          </a:xfrm>
          <a:prstGeom prst="flowChartDocument">
            <a:avLst/>
          </a:prstGeom>
          <a:solidFill>
            <a:srgbClr val="ED7D31">
              <a:lumMod val="60000"/>
              <a:lumOff val="40000"/>
            </a:srgbClr>
          </a:solidFill>
          <a:ln w="9525">
            <a:solidFill>
              <a:srgbClr val="000000"/>
            </a:solidFill>
            <a:miter lim="800000"/>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ysClr val="windowText" lastClr="000000"/>
                </a:solidFill>
                <a:effectLst/>
                <a:uLnTx/>
                <a:uFillTx/>
                <a:latin typeface="HY울릉도M" pitchFamily="18" charset="-127"/>
                <a:ea typeface="HY울릉도M" pitchFamily="18" charset="-127"/>
              </a:rPr>
              <a:t>Output</a:t>
            </a:r>
          </a:p>
        </p:txBody>
      </p:sp>
      <p:cxnSp>
        <p:nvCxnSpPr>
          <p:cNvPr id="68" name="꺾인 연결선 77"/>
          <p:cNvCxnSpPr>
            <a:cxnSpLocks noChangeShapeType="1"/>
            <a:stCxn id="56" idx="3"/>
            <a:endCxn id="57" idx="1"/>
          </p:cNvCxnSpPr>
          <p:nvPr/>
        </p:nvCxnSpPr>
        <p:spPr bwMode="auto">
          <a:xfrm>
            <a:off x="5571454" y="3838310"/>
            <a:ext cx="1124585" cy="23019"/>
          </a:xfrm>
          <a:prstGeom prst="bentConnector3">
            <a:avLst>
              <a:gd name="adj1" fmla="val 50000"/>
            </a:avLst>
          </a:prstGeom>
          <a:noFill/>
          <a:ln w="9525" algn="ctr">
            <a:solidFill>
              <a:sysClr val="windowText" lastClr="000000"/>
            </a:solidFill>
            <a:miter lim="800000"/>
            <a:headEnd/>
            <a:tailEnd type="arrow" w="med" len="med"/>
          </a:ln>
        </p:spPr>
      </p:cxnSp>
      <p:cxnSp>
        <p:nvCxnSpPr>
          <p:cNvPr id="69" name="직선 화살표 연결선 78"/>
          <p:cNvCxnSpPr>
            <a:cxnSpLocks noChangeShapeType="1"/>
            <a:stCxn id="56" idx="3"/>
            <a:endCxn id="67" idx="1"/>
          </p:cNvCxnSpPr>
          <p:nvPr/>
        </p:nvCxnSpPr>
        <p:spPr bwMode="auto">
          <a:xfrm>
            <a:off x="5571454" y="3838310"/>
            <a:ext cx="1263377" cy="891381"/>
          </a:xfrm>
          <a:prstGeom prst="straightConnector1">
            <a:avLst/>
          </a:prstGeom>
          <a:noFill/>
          <a:ln w="9525" algn="ctr">
            <a:solidFill>
              <a:sysClr val="windowText" lastClr="000000"/>
            </a:solidFill>
            <a:miter lim="800000"/>
            <a:headEnd/>
            <a:tailEnd type="arrow" w="med" len="med"/>
          </a:ln>
        </p:spPr>
      </p:cxnSp>
      <p:cxnSp>
        <p:nvCxnSpPr>
          <p:cNvPr id="70" name="Shape 79"/>
          <p:cNvCxnSpPr>
            <a:cxnSpLocks noChangeShapeType="1"/>
            <a:stCxn id="57" idx="3"/>
            <a:endCxn id="54" idx="2"/>
          </p:cNvCxnSpPr>
          <p:nvPr/>
        </p:nvCxnSpPr>
        <p:spPr bwMode="auto">
          <a:xfrm>
            <a:off x="7459627" y="3861329"/>
            <a:ext cx="1117664" cy="9751"/>
          </a:xfrm>
          <a:prstGeom prst="bentConnector3">
            <a:avLst>
              <a:gd name="adj1" fmla="val 50000"/>
            </a:avLst>
          </a:prstGeom>
          <a:noFill/>
          <a:ln w="9525" algn="ctr">
            <a:solidFill>
              <a:sysClr val="windowText" lastClr="000000"/>
            </a:solidFill>
            <a:miter lim="800000"/>
            <a:headEnd/>
            <a:tailEnd type="arrow" w="med" len="med"/>
          </a:ln>
        </p:spPr>
      </p:cxnSp>
      <p:cxnSp>
        <p:nvCxnSpPr>
          <p:cNvPr id="71" name="Shape 80"/>
          <p:cNvCxnSpPr>
            <a:cxnSpLocks noChangeShapeType="1"/>
            <a:stCxn id="67" idx="3"/>
            <a:endCxn id="54" idx="3"/>
          </p:cNvCxnSpPr>
          <p:nvPr/>
        </p:nvCxnSpPr>
        <p:spPr bwMode="auto">
          <a:xfrm flipV="1">
            <a:off x="7582544" y="4375190"/>
            <a:ext cx="1499541" cy="354501"/>
          </a:xfrm>
          <a:prstGeom prst="bentConnector2">
            <a:avLst/>
          </a:prstGeom>
          <a:noFill/>
          <a:ln w="9525" algn="ctr">
            <a:solidFill>
              <a:sysClr val="windowText" lastClr="000000"/>
            </a:solidFill>
            <a:miter lim="800000"/>
            <a:headEnd/>
            <a:tailEnd type="arrow" w="med" len="med"/>
          </a:ln>
        </p:spPr>
      </p:cxnSp>
      <p:pic>
        <p:nvPicPr>
          <p:cNvPr id="72" name="Picture 5" descr="DMExpressLogo"/>
          <p:cNvPicPr>
            <a:picLocks noChangeAspect="1" noChangeArrowheads="1"/>
          </p:cNvPicPr>
          <p:nvPr/>
        </p:nvPicPr>
        <p:blipFill>
          <a:blip r:embed="rId4" cstate="print"/>
          <a:srcRect/>
          <a:stretch>
            <a:fillRect/>
          </a:stretch>
        </p:blipFill>
        <p:spPr bwMode="auto">
          <a:xfrm>
            <a:off x="5770844" y="3465248"/>
            <a:ext cx="642938" cy="566737"/>
          </a:xfrm>
          <a:prstGeom prst="rect">
            <a:avLst/>
          </a:prstGeom>
          <a:noFill/>
          <a:ln w="9525">
            <a:noFill/>
            <a:miter lim="800000"/>
            <a:headEnd/>
            <a:tailEnd/>
          </a:ln>
        </p:spPr>
      </p:pic>
      <p:grpSp>
        <p:nvGrpSpPr>
          <p:cNvPr id="73" name="그룹 63"/>
          <p:cNvGrpSpPr>
            <a:grpSpLocks/>
          </p:cNvGrpSpPr>
          <p:nvPr/>
        </p:nvGrpSpPr>
        <p:grpSpPr bwMode="auto">
          <a:xfrm>
            <a:off x="2746974" y="4041510"/>
            <a:ext cx="1009650" cy="998538"/>
            <a:chOff x="719042" y="3249992"/>
            <a:chExt cx="1009587" cy="660504"/>
          </a:xfrm>
        </p:grpSpPr>
        <p:sp>
          <p:nvSpPr>
            <p:cNvPr id="74"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75"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grpSp>
        <p:nvGrpSpPr>
          <p:cNvPr id="76" name="그룹 63"/>
          <p:cNvGrpSpPr>
            <a:grpSpLocks/>
          </p:cNvGrpSpPr>
          <p:nvPr/>
        </p:nvGrpSpPr>
        <p:grpSpPr bwMode="auto">
          <a:xfrm>
            <a:off x="2315174" y="4762235"/>
            <a:ext cx="1009650" cy="998538"/>
            <a:chOff x="719042" y="3249992"/>
            <a:chExt cx="1009587" cy="660504"/>
          </a:xfrm>
        </p:grpSpPr>
        <p:sp>
          <p:nvSpPr>
            <p:cNvPr id="77"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78"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sp>
        <p:nvSpPr>
          <p:cNvPr id="79" name="AutoShape 9"/>
          <p:cNvSpPr>
            <a:spLocks noChangeArrowheads="1"/>
          </p:cNvSpPr>
          <p:nvPr/>
        </p:nvSpPr>
        <p:spPr bwMode="auto">
          <a:xfrm>
            <a:off x="4823742" y="4401873"/>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sp>
        <p:nvSpPr>
          <p:cNvPr id="80" name="AutoShape 9"/>
          <p:cNvSpPr>
            <a:spLocks noChangeArrowheads="1"/>
          </p:cNvSpPr>
          <p:nvPr/>
        </p:nvSpPr>
        <p:spPr bwMode="auto">
          <a:xfrm>
            <a:off x="4823742" y="5360723"/>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cxnSp>
        <p:nvCxnSpPr>
          <p:cNvPr id="81" name="Shape 67"/>
          <p:cNvCxnSpPr>
            <a:cxnSpLocks noChangeShapeType="1"/>
            <a:stCxn id="77" idx="4"/>
            <a:endCxn id="80" idx="1"/>
          </p:cNvCxnSpPr>
          <p:nvPr/>
        </p:nvCxnSpPr>
        <p:spPr bwMode="auto">
          <a:xfrm>
            <a:off x="3324824" y="5261504"/>
            <a:ext cx="1498918" cy="375444"/>
          </a:xfrm>
          <a:prstGeom prst="bentConnector3">
            <a:avLst>
              <a:gd name="adj1" fmla="val 50000"/>
            </a:avLst>
          </a:prstGeom>
          <a:noFill/>
          <a:ln w="9525" algn="ctr">
            <a:solidFill>
              <a:sysClr val="windowText" lastClr="000000"/>
            </a:solidFill>
            <a:round/>
            <a:headEnd/>
            <a:tailEnd type="triangle" w="med" len="med"/>
          </a:ln>
        </p:spPr>
      </p:cxnSp>
      <p:cxnSp>
        <p:nvCxnSpPr>
          <p:cNvPr id="82" name="Shape 67"/>
          <p:cNvCxnSpPr>
            <a:cxnSpLocks noChangeShapeType="1"/>
            <a:stCxn id="74" idx="4"/>
            <a:endCxn id="79" idx="1"/>
          </p:cNvCxnSpPr>
          <p:nvPr/>
        </p:nvCxnSpPr>
        <p:spPr bwMode="auto">
          <a:xfrm>
            <a:off x="3756624" y="4540779"/>
            <a:ext cx="1067118" cy="137319"/>
          </a:xfrm>
          <a:prstGeom prst="bentConnector3">
            <a:avLst>
              <a:gd name="adj1" fmla="val 50000"/>
            </a:avLst>
          </a:prstGeom>
          <a:noFill/>
          <a:ln w="9525" algn="ctr">
            <a:solidFill>
              <a:sysClr val="windowText" lastClr="000000"/>
            </a:solidFill>
            <a:round/>
            <a:headEnd/>
            <a:tailEnd type="triangle" w="med" len="med"/>
          </a:ln>
        </p:spPr>
      </p:cxnSp>
      <p:cxnSp>
        <p:nvCxnSpPr>
          <p:cNvPr id="83" name="직선 화살표 연결선 78"/>
          <p:cNvCxnSpPr>
            <a:cxnSpLocks noChangeShapeType="1"/>
            <a:stCxn id="79" idx="3"/>
            <a:endCxn id="67" idx="1"/>
          </p:cNvCxnSpPr>
          <p:nvPr/>
        </p:nvCxnSpPr>
        <p:spPr bwMode="auto">
          <a:xfrm>
            <a:off x="5571454" y="4678098"/>
            <a:ext cx="1263377" cy="51593"/>
          </a:xfrm>
          <a:prstGeom prst="straightConnector1">
            <a:avLst/>
          </a:prstGeom>
          <a:noFill/>
          <a:ln w="9525" algn="ctr">
            <a:solidFill>
              <a:sysClr val="windowText" lastClr="000000"/>
            </a:solidFill>
            <a:miter lim="800000"/>
            <a:headEnd/>
            <a:tailEnd type="arrow" w="med" len="med"/>
          </a:ln>
        </p:spPr>
      </p:cxnSp>
      <p:cxnSp>
        <p:nvCxnSpPr>
          <p:cNvPr id="84" name="Shape 80"/>
          <p:cNvCxnSpPr>
            <a:cxnSpLocks noChangeShapeType="1"/>
            <a:stCxn id="80" idx="3"/>
            <a:endCxn id="54" idx="3"/>
          </p:cNvCxnSpPr>
          <p:nvPr/>
        </p:nvCxnSpPr>
        <p:spPr bwMode="auto">
          <a:xfrm flipV="1">
            <a:off x="5571454" y="4375190"/>
            <a:ext cx="3510631" cy="1261758"/>
          </a:xfrm>
          <a:prstGeom prst="bentConnector2">
            <a:avLst/>
          </a:prstGeom>
          <a:noFill/>
          <a:ln w="9525" algn="ctr">
            <a:solidFill>
              <a:sysClr val="windowText" lastClr="000000"/>
            </a:solidFill>
            <a:miter lim="800000"/>
            <a:headEnd/>
            <a:tailEnd type="arrow" w="med" len="med"/>
          </a:ln>
        </p:spPr>
      </p:cxnSp>
      <p:pic>
        <p:nvPicPr>
          <p:cNvPr id="85" name="Picture 5" descr="DMExpressLogo"/>
          <p:cNvPicPr>
            <a:picLocks noChangeAspect="1" noChangeArrowheads="1"/>
          </p:cNvPicPr>
          <p:nvPr/>
        </p:nvPicPr>
        <p:blipFill>
          <a:blip r:embed="rId4" cstate="print"/>
          <a:srcRect/>
          <a:stretch>
            <a:fillRect/>
          </a:stretch>
        </p:blipFill>
        <p:spPr bwMode="auto">
          <a:xfrm>
            <a:off x="5842282" y="4338373"/>
            <a:ext cx="642937" cy="566737"/>
          </a:xfrm>
          <a:prstGeom prst="rect">
            <a:avLst/>
          </a:prstGeom>
          <a:noFill/>
          <a:ln w="9525">
            <a:noFill/>
            <a:miter lim="800000"/>
            <a:headEnd/>
            <a:tailEnd/>
          </a:ln>
        </p:spPr>
      </p:pic>
      <p:pic>
        <p:nvPicPr>
          <p:cNvPr id="86" name="Picture 5" descr="DMExpressLogo"/>
          <p:cNvPicPr>
            <a:picLocks noChangeAspect="1" noChangeArrowheads="1"/>
          </p:cNvPicPr>
          <p:nvPr/>
        </p:nvPicPr>
        <p:blipFill>
          <a:blip r:embed="rId4" cstate="print"/>
          <a:srcRect/>
          <a:stretch>
            <a:fillRect/>
          </a:stretch>
        </p:blipFill>
        <p:spPr bwMode="auto">
          <a:xfrm>
            <a:off x="6674767" y="5265473"/>
            <a:ext cx="642937" cy="566737"/>
          </a:xfrm>
          <a:prstGeom prst="rect">
            <a:avLst/>
          </a:prstGeom>
          <a:noFill/>
          <a:ln w="9525">
            <a:noFill/>
            <a:miter lim="800000"/>
            <a:headEnd/>
            <a:tailEnd/>
          </a:ln>
        </p:spPr>
      </p:pic>
      <p:pic>
        <p:nvPicPr>
          <p:cNvPr id="87" name="Picture 5" descr="DMExpressLogo"/>
          <p:cNvPicPr>
            <a:picLocks noChangeAspect="1" noChangeArrowheads="1"/>
          </p:cNvPicPr>
          <p:nvPr/>
        </p:nvPicPr>
        <p:blipFill>
          <a:blip r:embed="rId4" cstate="print"/>
          <a:srcRect/>
          <a:stretch>
            <a:fillRect/>
          </a:stretch>
        </p:blipFill>
        <p:spPr bwMode="auto">
          <a:xfrm>
            <a:off x="3852661" y="3465248"/>
            <a:ext cx="642938" cy="566737"/>
          </a:xfrm>
          <a:prstGeom prst="rect">
            <a:avLst/>
          </a:prstGeom>
          <a:noFill/>
          <a:ln w="9525">
            <a:noFill/>
            <a:miter lim="800000"/>
            <a:headEnd/>
            <a:tailEnd/>
          </a:ln>
        </p:spPr>
      </p:pic>
      <p:pic>
        <p:nvPicPr>
          <p:cNvPr id="88" name="Picture 5" descr="DMExpressLogo"/>
          <p:cNvPicPr>
            <a:picLocks noChangeAspect="1" noChangeArrowheads="1"/>
          </p:cNvPicPr>
          <p:nvPr/>
        </p:nvPicPr>
        <p:blipFill>
          <a:blip r:embed="rId4" cstate="print"/>
          <a:srcRect/>
          <a:stretch>
            <a:fillRect/>
          </a:stretch>
        </p:blipFill>
        <p:spPr bwMode="auto">
          <a:xfrm>
            <a:off x="3924099" y="4338373"/>
            <a:ext cx="642937" cy="566737"/>
          </a:xfrm>
          <a:prstGeom prst="rect">
            <a:avLst/>
          </a:prstGeom>
          <a:noFill/>
          <a:ln w="9525">
            <a:noFill/>
            <a:miter lim="800000"/>
            <a:headEnd/>
            <a:tailEnd/>
          </a:ln>
        </p:spPr>
      </p:pic>
      <p:pic>
        <p:nvPicPr>
          <p:cNvPr id="89" name="Picture 5" descr="DMExpressLogo"/>
          <p:cNvPicPr>
            <a:picLocks noChangeAspect="1" noChangeArrowheads="1"/>
          </p:cNvPicPr>
          <p:nvPr/>
        </p:nvPicPr>
        <p:blipFill>
          <a:blip r:embed="rId4" cstate="print"/>
          <a:srcRect/>
          <a:stretch>
            <a:fillRect/>
          </a:stretch>
        </p:blipFill>
        <p:spPr bwMode="auto">
          <a:xfrm>
            <a:off x="3811704" y="5265473"/>
            <a:ext cx="642937" cy="566737"/>
          </a:xfrm>
          <a:prstGeom prst="rect">
            <a:avLst/>
          </a:prstGeom>
          <a:noFill/>
          <a:ln w="9525">
            <a:noFill/>
            <a:miter lim="800000"/>
            <a:headEnd/>
            <a:tailEnd/>
          </a:ln>
        </p:spPr>
      </p:pic>
      <p:pic>
        <p:nvPicPr>
          <p:cNvPr id="90" name="Picture 5" descr="DMExpressLogo"/>
          <p:cNvPicPr>
            <a:picLocks noChangeAspect="1" noChangeArrowheads="1"/>
          </p:cNvPicPr>
          <p:nvPr/>
        </p:nvPicPr>
        <p:blipFill>
          <a:blip r:embed="rId4" cstate="print"/>
          <a:srcRect/>
          <a:stretch>
            <a:fillRect/>
          </a:stretch>
        </p:blipFill>
        <p:spPr bwMode="auto">
          <a:xfrm>
            <a:off x="7671399" y="3554941"/>
            <a:ext cx="642938" cy="566737"/>
          </a:xfrm>
          <a:prstGeom prst="rect">
            <a:avLst/>
          </a:prstGeom>
          <a:noFill/>
          <a:ln w="9525">
            <a:noFill/>
            <a:miter lim="800000"/>
            <a:headEnd/>
            <a:tailEnd/>
          </a:ln>
        </p:spPr>
      </p:pic>
      <p:pic>
        <p:nvPicPr>
          <p:cNvPr id="91" name="Picture 5" descr="DMExpressLogo"/>
          <p:cNvPicPr>
            <a:picLocks noChangeAspect="1" noChangeArrowheads="1"/>
          </p:cNvPicPr>
          <p:nvPr/>
        </p:nvPicPr>
        <p:blipFill>
          <a:blip r:embed="rId4" cstate="print"/>
          <a:srcRect/>
          <a:stretch>
            <a:fillRect/>
          </a:stretch>
        </p:blipFill>
        <p:spPr bwMode="auto">
          <a:xfrm>
            <a:off x="7742837" y="4428066"/>
            <a:ext cx="642937" cy="566737"/>
          </a:xfrm>
          <a:prstGeom prst="rect">
            <a:avLst/>
          </a:prstGeom>
          <a:noFill/>
          <a:ln w="9525">
            <a:noFill/>
            <a:miter lim="800000"/>
            <a:headEnd/>
            <a:tailEnd/>
          </a:ln>
        </p:spPr>
      </p:pic>
      <p:sp>
        <p:nvSpPr>
          <p:cNvPr id="92" name="Text Box 20"/>
          <p:cNvSpPr txBox="1">
            <a:spLocks noChangeArrowheads="1"/>
          </p:cNvSpPr>
          <p:nvPr/>
        </p:nvSpPr>
        <p:spPr bwMode="auto">
          <a:xfrm>
            <a:off x="8276537" y="4766154"/>
            <a:ext cx="697627" cy="276999"/>
          </a:xfrm>
          <a:prstGeom prst="rect">
            <a:avLst/>
          </a:prstGeom>
          <a:noFill/>
          <a:ln w="9525">
            <a:noFill/>
            <a:miter lim="800000"/>
            <a:headEnd/>
            <a:tailEnd/>
          </a:ln>
          <a:effectLst/>
        </p:spPr>
        <p:txBody>
          <a:bodyPr wrap="none">
            <a:spAutoFit/>
          </a:bodyPr>
          <a:lstStyle/>
          <a:p>
            <a:pPr latinLnBrk="1">
              <a:defRPr/>
            </a:pPr>
            <a:r>
              <a:rPr lang="en-US" altLang="ko-KR" sz="1200" dirty="0" smtClean="0">
                <a:solidFill>
                  <a:srgbClr val="FF0000"/>
                </a:solidFill>
                <a:effectLst>
                  <a:outerShdw blurRad="38100" dist="38100" dir="2700000" algn="tl">
                    <a:srgbClr val="C0C0C0"/>
                  </a:outerShdw>
                </a:effectLst>
                <a:latin typeface="HY울릉도M" pitchFamily="18" charset="-127"/>
                <a:ea typeface="HY울릉도M" pitchFamily="18" charset="-127"/>
              </a:rPr>
              <a:t>(Load)</a:t>
            </a:r>
            <a:endPar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endParaRPr>
          </a:p>
        </p:txBody>
      </p:sp>
      <p:sp>
        <p:nvSpPr>
          <p:cNvPr id="93" name="Text Box 20"/>
          <p:cNvSpPr txBox="1">
            <a:spLocks noChangeArrowheads="1"/>
          </p:cNvSpPr>
          <p:nvPr/>
        </p:nvSpPr>
        <p:spPr bwMode="auto">
          <a:xfrm>
            <a:off x="7921545" y="3403446"/>
            <a:ext cx="697627" cy="276999"/>
          </a:xfrm>
          <a:prstGeom prst="rect">
            <a:avLst/>
          </a:prstGeom>
          <a:noFill/>
          <a:ln w="9525">
            <a:noFill/>
            <a:miter lim="800000"/>
            <a:headEnd/>
            <a:tailEnd/>
          </a:ln>
          <a:effectLst/>
        </p:spPr>
        <p:txBody>
          <a:bodyPr wrap="none">
            <a:spAutoFit/>
          </a:bodyPr>
          <a:lstStyle/>
          <a:p>
            <a:pPr latinLnBrk="1">
              <a:defRPr/>
            </a:pPr>
            <a:r>
              <a:rPr lang="en-US" altLang="ko-KR" sz="1200" dirty="0" smtClean="0">
                <a:solidFill>
                  <a:srgbClr val="FF0000"/>
                </a:solidFill>
                <a:effectLst>
                  <a:outerShdw blurRad="38100" dist="38100" dir="2700000" algn="tl">
                    <a:srgbClr val="C0C0C0"/>
                  </a:outerShdw>
                </a:effectLst>
                <a:latin typeface="HY울릉도M" pitchFamily="18" charset="-127"/>
                <a:ea typeface="HY울릉도M" pitchFamily="18" charset="-127"/>
              </a:rPr>
              <a:t>(Load)</a:t>
            </a:r>
            <a:endPar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endParaRPr>
          </a:p>
        </p:txBody>
      </p:sp>
      <p:sp>
        <p:nvSpPr>
          <p:cNvPr id="94" name="Text Box 20"/>
          <p:cNvSpPr txBox="1">
            <a:spLocks noChangeArrowheads="1"/>
          </p:cNvSpPr>
          <p:nvPr/>
        </p:nvSpPr>
        <p:spPr bwMode="auto">
          <a:xfrm>
            <a:off x="3797972" y="5832074"/>
            <a:ext cx="861133" cy="276999"/>
          </a:xfrm>
          <a:prstGeom prst="rect">
            <a:avLst/>
          </a:prstGeom>
          <a:noFill/>
          <a:ln w="9525">
            <a:noFill/>
            <a:miter lim="800000"/>
            <a:headEnd/>
            <a:tailEnd/>
          </a:ln>
          <a:effectLst/>
        </p:spPr>
        <p:txBody>
          <a:bodyPr wrap="none">
            <a:spAutoFit/>
          </a:bodyPr>
          <a:lstStyle/>
          <a:p>
            <a:pPr latinLnBrk="1">
              <a:defRPr/>
            </a:pPr>
            <a:r>
              <a:rPr lang="en-US" altLang="ko-KR" sz="1200" dirty="0" smtClean="0">
                <a:solidFill>
                  <a:srgbClr val="FF0000"/>
                </a:solidFill>
                <a:effectLst>
                  <a:outerShdw blurRad="38100" dist="38100" dir="2700000" algn="tl">
                    <a:srgbClr val="C0C0C0"/>
                  </a:outerShdw>
                </a:effectLst>
                <a:latin typeface="HY울릉도M" pitchFamily="18" charset="-127"/>
                <a:ea typeface="HY울릉도M" pitchFamily="18" charset="-127"/>
              </a:rPr>
              <a:t>(Unload)</a:t>
            </a:r>
            <a:endPar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endParaRPr>
          </a:p>
        </p:txBody>
      </p:sp>
      <p:sp>
        <p:nvSpPr>
          <p:cNvPr id="95" name="Text Box 20"/>
          <p:cNvSpPr txBox="1">
            <a:spLocks noChangeArrowheads="1"/>
          </p:cNvSpPr>
          <p:nvPr/>
        </p:nvSpPr>
        <p:spPr bwMode="auto">
          <a:xfrm>
            <a:off x="3787975" y="3972077"/>
            <a:ext cx="861133" cy="276999"/>
          </a:xfrm>
          <a:prstGeom prst="rect">
            <a:avLst/>
          </a:prstGeom>
          <a:noFill/>
          <a:ln w="9525">
            <a:noFill/>
            <a:miter lim="800000"/>
            <a:headEnd/>
            <a:tailEnd/>
          </a:ln>
          <a:effectLst/>
        </p:spPr>
        <p:txBody>
          <a:bodyPr wrap="none">
            <a:spAutoFit/>
          </a:bodyPr>
          <a:lstStyle/>
          <a:p>
            <a:pPr latinLnBrk="1">
              <a:defRPr/>
            </a:pPr>
            <a:r>
              <a:rPr lang="en-US" altLang="ko-KR" sz="1200" dirty="0" smtClean="0">
                <a:solidFill>
                  <a:srgbClr val="FF0000"/>
                </a:solidFill>
                <a:effectLst>
                  <a:outerShdw blurRad="38100" dist="38100" dir="2700000" algn="tl">
                    <a:srgbClr val="C0C0C0"/>
                  </a:outerShdw>
                </a:effectLst>
                <a:latin typeface="HY울릉도M" pitchFamily="18" charset="-127"/>
                <a:ea typeface="HY울릉도M" pitchFamily="18" charset="-127"/>
              </a:rPr>
              <a:t>(Unload)</a:t>
            </a:r>
            <a:endPar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endParaRPr>
          </a:p>
        </p:txBody>
      </p:sp>
    </p:spTree>
    <p:extLst>
      <p:ext uri="{BB962C8B-B14F-4D97-AF65-F5344CB8AC3E}">
        <p14:creationId xmlns:p14="http://schemas.microsoft.com/office/powerpoint/2010/main" val="185055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27</a:t>
            </a:fld>
            <a:endParaRPr lang="en-GB" dirty="0"/>
          </a:p>
        </p:txBody>
      </p:sp>
      <p:sp>
        <p:nvSpPr>
          <p:cNvPr id="3" name="제목 2"/>
          <p:cNvSpPr>
            <a:spLocks noGrp="1"/>
          </p:cNvSpPr>
          <p:nvPr>
            <p:ph type="title"/>
          </p:nvPr>
        </p:nvSpPr>
        <p:spPr/>
        <p:txBody>
          <a:bodyPr/>
          <a:lstStyle/>
          <a:p>
            <a:r>
              <a:rPr lang="ko-KR" altLang="en-US" sz="4000" dirty="0" smtClean="0">
                <a:latin typeface="고도 B" panose="02000503000000020004" pitchFamily="2" charset="-127"/>
                <a:ea typeface="고도 B" panose="02000503000000020004" pitchFamily="2" charset="-127"/>
              </a:rPr>
              <a:t>적용 사례 </a:t>
            </a:r>
            <a:r>
              <a:rPr lang="en-US" altLang="ko-KR" sz="2800" dirty="0" smtClean="0">
                <a:latin typeface="고도 B" panose="02000503000000020004" pitchFamily="2" charset="-127"/>
                <a:ea typeface="고도 B" panose="02000503000000020004" pitchFamily="2" charset="-127"/>
              </a:rPr>
              <a:t>(</a:t>
            </a:r>
            <a:r>
              <a:rPr lang="ko-KR" altLang="en-US" sz="2800" dirty="0" smtClean="0">
                <a:latin typeface="고도 B" panose="02000503000000020004" pitchFamily="2" charset="-127"/>
                <a:ea typeface="고도 B" panose="02000503000000020004" pitchFamily="2" charset="-127"/>
              </a:rPr>
              <a:t>전사</a:t>
            </a:r>
            <a:r>
              <a:rPr lang="en-US" altLang="ko-KR" sz="2800" dirty="0" smtClean="0">
                <a:latin typeface="고도 B" panose="02000503000000020004" pitchFamily="2" charset="-127"/>
                <a:ea typeface="고도 B" panose="02000503000000020004" pitchFamily="2" charset="-127"/>
              </a:rPr>
              <a:t> </a:t>
            </a:r>
            <a:r>
              <a:rPr lang="ko-KR" altLang="en-US" sz="2800" dirty="0" smtClean="0">
                <a:latin typeface="고도 B" panose="02000503000000020004" pitchFamily="2" charset="-127"/>
                <a:ea typeface="고도 B" panose="02000503000000020004" pitchFamily="2" charset="-127"/>
              </a:rPr>
              <a:t>배치 업무</a:t>
            </a:r>
            <a:r>
              <a:rPr lang="en-US" altLang="ko-KR" sz="2800" dirty="0" smtClean="0">
                <a:latin typeface="고도 B" panose="02000503000000020004" pitchFamily="2" charset="-127"/>
                <a:ea typeface="고도 B" panose="02000503000000020004" pitchFamily="2" charset="-127"/>
              </a:rPr>
              <a:t>)</a:t>
            </a:r>
            <a:endParaRPr lang="ko-KR" altLang="en-US" sz="4000" dirty="0">
              <a:latin typeface="고도 B" panose="02000503000000020004" pitchFamily="2" charset="-127"/>
              <a:ea typeface="고도 B" panose="02000503000000020004" pitchFamily="2" charset="-127"/>
            </a:endParaRPr>
          </a:p>
        </p:txBody>
      </p:sp>
      <p:sp>
        <p:nvSpPr>
          <p:cNvPr id="137" name="Rectangle 4"/>
          <p:cNvSpPr>
            <a:spLocks noChangeArrowheads="1"/>
          </p:cNvSpPr>
          <p:nvPr/>
        </p:nvSpPr>
        <p:spPr bwMode="auto">
          <a:xfrm>
            <a:off x="2167401" y="3046554"/>
            <a:ext cx="2149475" cy="2889250"/>
          </a:xfrm>
          <a:prstGeom prst="rect">
            <a:avLst/>
          </a:prstGeom>
          <a:noFill/>
          <a:ln w="9525">
            <a:solidFill>
              <a:srgbClr val="969696"/>
            </a:solidFill>
            <a:prstDash val="dash"/>
            <a:miter lim="800000"/>
            <a:headEnd/>
            <a:tailEnd/>
          </a:ln>
        </p:spPr>
        <p:txBody>
          <a:bodyPr wrap="none" anchor="ctr"/>
          <a:lstStyle/>
          <a:p>
            <a:pPr latinLnBrk="1"/>
            <a:endParaRPr lang="ko-KR" altLang="en-US">
              <a:solidFill>
                <a:prstClr val="black"/>
              </a:solidFill>
              <a:latin typeface="HY울릉도M" pitchFamily="18" charset="-127"/>
              <a:ea typeface="HY울릉도M" pitchFamily="18" charset="-127"/>
            </a:endParaRPr>
          </a:p>
        </p:txBody>
      </p:sp>
      <p:sp>
        <p:nvSpPr>
          <p:cNvPr id="138" name="Rectangle 5"/>
          <p:cNvSpPr>
            <a:spLocks noChangeArrowheads="1"/>
          </p:cNvSpPr>
          <p:nvPr/>
        </p:nvSpPr>
        <p:spPr bwMode="auto">
          <a:xfrm>
            <a:off x="8231651" y="3059254"/>
            <a:ext cx="2000250" cy="1690687"/>
          </a:xfrm>
          <a:prstGeom prst="rect">
            <a:avLst/>
          </a:prstGeom>
          <a:noFill/>
          <a:ln w="9525">
            <a:solidFill>
              <a:srgbClr val="E7E6E6"/>
            </a:solidFill>
            <a:prstDash val="dash"/>
            <a:miter lim="800000"/>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139" name="Text Box 36"/>
          <p:cNvSpPr txBox="1">
            <a:spLocks noChangeArrowheads="1"/>
          </p:cNvSpPr>
          <p:nvPr/>
        </p:nvSpPr>
        <p:spPr bwMode="auto">
          <a:xfrm>
            <a:off x="2573801" y="2875104"/>
            <a:ext cx="1385887" cy="369887"/>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Source DB</a:t>
            </a:r>
          </a:p>
        </p:txBody>
      </p:sp>
      <p:grpSp>
        <p:nvGrpSpPr>
          <p:cNvPr id="140" name="Group 5"/>
          <p:cNvGrpSpPr>
            <a:grpSpLocks/>
          </p:cNvGrpSpPr>
          <p:nvPr/>
        </p:nvGrpSpPr>
        <p:grpSpPr bwMode="auto">
          <a:xfrm>
            <a:off x="8764480" y="3316576"/>
            <a:ext cx="1009587" cy="1008220"/>
            <a:chOff x="580" y="2478"/>
            <a:chExt cx="636" cy="635"/>
          </a:xfrm>
          <a:gradFill>
            <a:gsLst>
              <a:gs pos="0">
                <a:srgbClr val="FFC000"/>
              </a:gs>
              <a:gs pos="64999">
                <a:srgbClr val="F0EBD5"/>
              </a:gs>
              <a:gs pos="100000">
                <a:srgbClr val="D1C39F"/>
              </a:gs>
            </a:gsLst>
            <a:lin ang="16200000" scaled="0"/>
          </a:gradFill>
        </p:grpSpPr>
        <p:sp>
          <p:nvSpPr>
            <p:cNvPr id="141" name="AutoShape 6"/>
            <p:cNvSpPr>
              <a:spLocks noChangeArrowheads="1"/>
            </p:cNvSpPr>
            <p:nvPr/>
          </p:nvSpPr>
          <p:spPr bwMode="auto">
            <a:xfrm>
              <a:off x="580" y="2478"/>
              <a:ext cx="636" cy="635"/>
            </a:xfrm>
            <a:prstGeom prst="flowChartMagneticDisk">
              <a:avLst/>
            </a:prstGeom>
            <a:grp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HY울릉도M" pitchFamily="18" charset="-127"/>
                <a:ea typeface="HY울릉도M" pitchFamily="18" charset="-127"/>
              </a:endParaRPr>
            </a:p>
          </p:txBody>
        </p:sp>
        <p:sp>
          <p:nvSpPr>
            <p:cNvPr id="142" name="Text Box 7"/>
            <p:cNvSpPr txBox="1">
              <a:spLocks noChangeArrowheads="1"/>
            </p:cNvSpPr>
            <p:nvPr/>
          </p:nvSpPr>
          <p:spPr bwMode="auto">
            <a:xfrm>
              <a:off x="756" y="2750"/>
              <a:ext cx="308" cy="233"/>
            </a:xfrm>
            <a:prstGeom prst="rect">
              <a:avLst/>
            </a:prstGeom>
            <a:grp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HY울릉도M" pitchFamily="18" charset="-127"/>
                  <a:ea typeface="HY울릉도M" pitchFamily="18" charset="-127"/>
                </a:rPr>
                <a:t>DB</a:t>
              </a:r>
            </a:p>
          </p:txBody>
        </p:sp>
      </p:grpSp>
      <p:sp>
        <p:nvSpPr>
          <p:cNvPr id="143" name="AutoShape 9"/>
          <p:cNvSpPr>
            <a:spLocks noChangeArrowheads="1"/>
          </p:cNvSpPr>
          <p:nvPr/>
        </p:nvSpPr>
        <p:spPr bwMode="auto">
          <a:xfrm>
            <a:off x="4472451" y="3511691"/>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sp>
        <p:nvSpPr>
          <p:cNvPr id="144" name="AutoShape 8"/>
          <p:cNvSpPr>
            <a:spLocks noChangeArrowheads="1"/>
          </p:cNvSpPr>
          <p:nvPr/>
        </p:nvSpPr>
        <p:spPr bwMode="auto">
          <a:xfrm>
            <a:off x="6588588" y="3487879"/>
            <a:ext cx="763588" cy="646112"/>
          </a:xfrm>
          <a:prstGeom prst="flowChartMultidocument">
            <a:avLst/>
          </a:prstGeom>
          <a:solidFill>
            <a:srgbClr val="99CCFF"/>
          </a:solidFill>
          <a:ln w="9525">
            <a:solidFill>
              <a:srgbClr val="000000"/>
            </a:solidFill>
            <a:miter lim="800000"/>
            <a:headEnd/>
            <a:tailEnd/>
          </a:ln>
        </p:spPr>
        <p:txBody>
          <a:bodyPr wrap="none" anchor="ctr"/>
          <a:lstStyle/>
          <a:p>
            <a:pPr latinLnBrk="1"/>
            <a:r>
              <a:rPr lang="en-US" altLang="ko-KR" sz="1200">
                <a:solidFill>
                  <a:prstClr val="black"/>
                </a:solidFill>
                <a:latin typeface="HY울릉도M" pitchFamily="18" charset="-127"/>
                <a:ea typeface="HY울릉도M" pitchFamily="18" charset="-127"/>
              </a:rPr>
              <a:t>Output</a:t>
            </a:r>
          </a:p>
        </p:txBody>
      </p:sp>
      <p:sp>
        <p:nvSpPr>
          <p:cNvPr id="145" name="Text Box 37"/>
          <p:cNvSpPr txBox="1">
            <a:spLocks noChangeArrowheads="1"/>
          </p:cNvSpPr>
          <p:nvPr/>
        </p:nvSpPr>
        <p:spPr bwMode="auto">
          <a:xfrm>
            <a:off x="8576138" y="2844941"/>
            <a:ext cx="1319213" cy="369888"/>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C0C0C0"/>
                </a:solidFill>
                <a:effectLst>
                  <a:outerShdw blurRad="38100" dist="38100" dir="2700000" algn="tl">
                    <a:srgbClr val="C0C0C0"/>
                  </a:outerShdw>
                </a:effectLst>
                <a:uLnTx/>
                <a:uFillTx/>
                <a:latin typeface="HY울릉도M" pitchFamily="18" charset="-127"/>
                <a:ea typeface="HY울릉도M" pitchFamily="18" charset="-127"/>
              </a:rPr>
              <a:t>Target DB</a:t>
            </a:r>
          </a:p>
        </p:txBody>
      </p:sp>
      <p:grpSp>
        <p:nvGrpSpPr>
          <p:cNvPr id="146" name="그룹 63"/>
          <p:cNvGrpSpPr>
            <a:grpSpLocks/>
          </p:cNvGrpSpPr>
          <p:nvPr/>
        </p:nvGrpSpPr>
        <p:grpSpPr bwMode="auto">
          <a:xfrm>
            <a:off x="2429338" y="3343416"/>
            <a:ext cx="1009650" cy="998538"/>
            <a:chOff x="719042" y="3249992"/>
            <a:chExt cx="1009587" cy="660504"/>
          </a:xfrm>
        </p:grpSpPr>
        <p:sp>
          <p:nvSpPr>
            <p:cNvPr id="147"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148"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cxnSp>
        <p:nvCxnSpPr>
          <p:cNvPr id="149" name="Shape 67"/>
          <p:cNvCxnSpPr>
            <a:cxnSpLocks noChangeShapeType="1"/>
            <a:endCxn id="143" idx="1"/>
          </p:cNvCxnSpPr>
          <p:nvPr/>
        </p:nvCxnSpPr>
        <p:spPr bwMode="auto">
          <a:xfrm flipV="1">
            <a:off x="3438988" y="3787916"/>
            <a:ext cx="1033463" cy="53975"/>
          </a:xfrm>
          <a:prstGeom prst="bentConnector3">
            <a:avLst>
              <a:gd name="adj1" fmla="val 50000"/>
            </a:avLst>
          </a:prstGeom>
          <a:noFill/>
          <a:ln w="9525" algn="ctr">
            <a:solidFill>
              <a:sysClr val="windowText" lastClr="000000"/>
            </a:solidFill>
            <a:round/>
            <a:headEnd/>
            <a:tailEnd type="triangle" w="med" len="med"/>
          </a:ln>
        </p:spPr>
      </p:cxnSp>
      <p:sp>
        <p:nvSpPr>
          <p:cNvPr id="150" name="Text Box 20"/>
          <p:cNvSpPr txBox="1">
            <a:spLocks noChangeArrowheads="1"/>
          </p:cNvSpPr>
          <p:nvPr/>
        </p:nvSpPr>
        <p:spPr bwMode="auto">
          <a:xfrm>
            <a:off x="5898026" y="3343416"/>
            <a:ext cx="590550" cy="276225"/>
          </a:xfrm>
          <a:prstGeom prst="rect">
            <a:avLst/>
          </a:prstGeom>
          <a:noFill/>
          <a:ln w="9525">
            <a:noFill/>
            <a:miter lim="800000"/>
            <a:headEnd/>
            <a:tailEnd/>
          </a:ln>
          <a:effectLst/>
        </p:spPr>
        <p:txBody>
          <a:bodyPr wrap="none">
            <a:spAutoFit/>
          </a:bodyPr>
          <a:lstStyle/>
          <a:p>
            <a:pPr latinLnBrk="1">
              <a:defRPr/>
            </a:pPr>
            <a:r>
              <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rPr>
              <a:t>(Sort)</a:t>
            </a:r>
          </a:p>
        </p:txBody>
      </p:sp>
      <p:sp>
        <p:nvSpPr>
          <p:cNvPr id="151" name="Text Box 20"/>
          <p:cNvSpPr txBox="1">
            <a:spLocks noChangeArrowheads="1"/>
          </p:cNvSpPr>
          <p:nvPr/>
        </p:nvSpPr>
        <p:spPr bwMode="auto">
          <a:xfrm>
            <a:off x="5871038" y="4638816"/>
            <a:ext cx="617538" cy="277813"/>
          </a:xfrm>
          <a:prstGeom prst="rect">
            <a:avLst/>
          </a:prstGeom>
          <a:noFill/>
          <a:ln w="9525">
            <a:noFill/>
            <a:miter lim="800000"/>
            <a:headEnd/>
            <a:tailEnd/>
          </a:ln>
          <a:effectLst/>
        </p:spPr>
        <p:txBody>
          <a:bodyPr wrap="none">
            <a:spAutoFit/>
          </a:bodyPr>
          <a:lstStyle/>
          <a:p>
            <a:pPr latinLnBrk="1">
              <a:defRPr/>
            </a:pPr>
            <a:r>
              <a:rPr lang="en-US" altLang="ko-KR" sz="1200" dirty="0">
                <a:solidFill>
                  <a:srgbClr val="FF0000"/>
                </a:solidFill>
                <a:effectLst>
                  <a:outerShdw blurRad="38100" dist="38100" dir="2700000" algn="tl">
                    <a:srgbClr val="C0C0C0"/>
                  </a:outerShdw>
                </a:effectLst>
                <a:latin typeface="HY울릉도M" pitchFamily="18" charset="-127"/>
                <a:ea typeface="HY울릉도M" pitchFamily="18" charset="-127"/>
              </a:rPr>
              <a:t>(Join)</a:t>
            </a:r>
          </a:p>
        </p:txBody>
      </p:sp>
      <p:sp>
        <p:nvSpPr>
          <p:cNvPr id="152" name="Rectangle 46"/>
          <p:cNvSpPr>
            <a:spLocks noChangeArrowheads="1"/>
          </p:cNvSpPr>
          <p:nvPr/>
        </p:nvSpPr>
        <p:spPr bwMode="auto">
          <a:xfrm>
            <a:off x="1878476" y="1152666"/>
            <a:ext cx="8864600" cy="1554163"/>
          </a:xfrm>
          <a:prstGeom prst="rect">
            <a:avLst/>
          </a:prstGeom>
          <a:solidFill>
            <a:srgbClr val="5B9BD5">
              <a:lumMod val="20000"/>
              <a:lumOff val="80000"/>
            </a:srgbClr>
          </a:solidFill>
          <a:ln w="9525">
            <a:noFill/>
            <a:miter lim="800000"/>
            <a:headEnd/>
            <a:tailEnd/>
          </a:ln>
        </p:spPr>
        <p:txBody>
          <a:bodyPr>
            <a:spAutoFit/>
          </a:bodyPr>
          <a:lstStyle/>
          <a:p>
            <a:pPr marL="0" marR="0" lvl="0" indent="0" defTabSz="914400" eaLnBrk="1" fontAlgn="auto" latinLnBrk="1" hangingPunct="1">
              <a:lnSpc>
                <a:spcPct val="100000"/>
              </a:lnSpc>
              <a:spcBef>
                <a:spcPct val="50000"/>
              </a:spcBef>
              <a:spcAft>
                <a:spcPts val="0"/>
              </a:spcAft>
              <a:buClrTx/>
              <a:buSzPct val="90000"/>
              <a:buFontTx/>
              <a:buBlip>
                <a:blip r:embed="rId3"/>
              </a:buBlip>
              <a:tabLst/>
              <a:defRPr/>
            </a:pPr>
            <a:r>
              <a:rPr kumimoji="0" lang="ko-KR" altLang="en-US" sz="14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적 용 분 야</a:t>
            </a:r>
            <a:br>
              <a:rPr kumimoji="0" lang="ko-KR" altLang="en-US" sz="14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b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대용량 데이터 가공 처리 업무</a:t>
            </a:r>
            <a:b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b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업무 시간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Open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전에 데이터를 처리하기 위한 야간 배치업무에서 사용</a:t>
            </a:r>
          </a:p>
          <a:p>
            <a:pPr marL="0" marR="0" lvl="0" indent="0" defTabSz="914400" eaLnBrk="1" fontAlgn="auto" latinLnBrk="1" hangingPunct="1">
              <a:lnSpc>
                <a:spcPct val="100000"/>
              </a:lnSpc>
              <a:spcBef>
                <a:spcPct val="50000"/>
              </a:spcBef>
              <a:spcAft>
                <a:spcPts val="0"/>
              </a:spcAft>
              <a:buClrTx/>
              <a:buSzPct val="90000"/>
              <a:buFontTx/>
              <a:buBlip>
                <a:blip r:embed="rId3"/>
              </a:buBlip>
              <a:tabLst/>
              <a:defRPr/>
            </a:pPr>
            <a:r>
              <a:rPr kumimoji="0" lang="ko-KR" altLang="en-US" sz="14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적 용 방 식</a:t>
            </a:r>
            <a:br>
              <a:rPr kumimoji="0" lang="ko-KR" altLang="en-US" sz="14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b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업무 별 배치 요건을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DMExpress Script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로 개발 후 스케줄러를 이용하여 수행</a:t>
            </a:r>
            <a:b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b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업무 별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DB</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에서 조건 별로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SAM File</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로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unload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후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Sort, Merge, Join, Filter, Reformat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작업</a:t>
            </a:r>
            <a:b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b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 Target Table</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에 적재하기 전 데이터 </a:t>
            </a: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Conversion </a:t>
            </a:r>
            <a:r>
              <a:rPr kumimoji="0" lang="ko-KR" altLang="en-US"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작업 병행</a:t>
            </a:r>
            <a:endParaRPr kumimoji="0" lang="ko-KR" altLang="en-US" sz="1200" b="0" i="0" u="none" strike="noStrike" kern="0" cap="none" spc="0" normalizeH="0" baseline="0" noProof="0" dirty="0">
              <a:ln>
                <a:noFill/>
              </a:ln>
              <a:solidFill>
                <a:srgbClr val="214063"/>
              </a:solidFill>
              <a:effectLst/>
              <a:uLnTx/>
              <a:uFillTx/>
              <a:latin typeface="맑은 고딕" panose="020B0503020000020004" pitchFamily="50" charset="-127"/>
              <a:ea typeface="맑은 고딕" panose="020B0503020000020004" pitchFamily="50" charset="-127"/>
            </a:endParaRPr>
          </a:p>
        </p:txBody>
      </p:sp>
      <p:sp>
        <p:nvSpPr>
          <p:cNvPr id="153" name="Text Box 20"/>
          <p:cNvSpPr txBox="1">
            <a:spLocks noChangeArrowheads="1"/>
          </p:cNvSpPr>
          <p:nvPr/>
        </p:nvSpPr>
        <p:spPr bwMode="auto">
          <a:xfrm>
            <a:off x="5301126" y="5719904"/>
            <a:ext cx="2001837" cy="276225"/>
          </a:xfrm>
          <a:prstGeom prst="rect">
            <a:avLst/>
          </a:prstGeom>
          <a:solidFill>
            <a:sysClr val="window" lastClr="FFFFFF"/>
          </a:solidFill>
          <a:ln w="9525">
            <a:noFill/>
            <a:miter lim="800000"/>
            <a:headEnd/>
            <a:tailEnd/>
          </a:ln>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FF0000"/>
                </a:solidFill>
                <a:effectLst>
                  <a:outerShdw blurRad="38100" dist="38100" dir="2700000" algn="tl">
                    <a:srgbClr val="C0C0C0"/>
                  </a:outerShdw>
                </a:effectLst>
                <a:uLnTx/>
                <a:uFillTx/>
                <a:latin typeface="HY울릉도M" pitchFamily="18" charset="-127"/>
                <a:ea typeface="HY울릉도M" pitchFamily="18" charset="-127"/>
              </a:rPr>
              <a:t>(Conversion, Reformat)</a:t>
            </a:r>
          </a:p>
        </p:txBody>
      </p:sp>
      <p:sp>
        <p:nvSpPr>
          <p:cNvPr id="154" name="AutoShape 9"/>
          <p:cNvSpPr>
            <a:spLocks noChangeArrowheads="1"/>
          </p:cNvSpPr>
          <p:nvPr/>
        </p:nvSpPr>
        <p:spPr bwMode="auto">
          <a:xfrm>
            <a:off x="6588588" y="4351479"/>
            <a:ext cx="747713" cy="552450"/>
          </a:xfrm>
          <a:prstGeom prst="flowChartDocument">
            <a:avLst/>
          </a:prstGeom>
          <a:solidFill>
            <a:srgbClr val="ED7D31">
              <a:lumMod val="60000"/>
              <a:lumOff val="40000"/>
            </a:srgbClr>
          </a:solidFill>
          <a:ln w="9525">
            <a:solidFill>
              <a:srgbClr val="000000"/>
            </a:solidFill>
            <a:miter lim="800000"/>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ysClr val="windowText" lastClr="000000"/>
                </a:solidFill>
                <a:effectLst/>
                <a:uLnTx/>
                <a:uFillTx/>
                <a:latin typeface="HY울릉도M" pitchFamily="18" charset="-127"/>
                <a:ea typeface="HY울릉도M" pitchFamily="18" charset="-127"/>
              </a:rPr>
              <a:t>Output</a:t>
            </a:r>
          </a:p>
        </p:txBody>
      </p:sp>
      <p:cxnSp>
        <p:nvCxnSpPr>
          <p:cNvPr id="155" name="꺾인 연결선 77"/>
          <p:cNvCxnSpPr>
            <a:cxnSpLocks noChangeShapeType="1"/>
            <a:stCxn id="143" idx="3"/>
            <a:endCxn id="144" idx="1"/>
          </p:cNvCxnSpPr>
          <p:nvPr/>
        </p:nvCxnSpPr>
        <p:spPr bwMode="auto">
          <a:xfrm>
            <a:off x="5220163" y="3787916"/>
            <a:ext cx="1368425" cy="22225"/>
          </a:xfrm>
          <a:prstGeom prst="bentConnector3">
            <a:avLst>
              <a:gd name="adj1" fmla="val 50000"/>
            </a:avLst>
          </a:prstGeom>
          <a:noFill/>
          <a:ln w="9525" algn="ctr">
            <a:solidFill>
              <a:sysClr val="windowText" lastClr="000000"/>
            </a:solidFill>
            <a:miter lim="800000"/>
            <a:headEnd/>
            <a:tailEnd type="arrow" w="med" len="med"/>
          </a:ln>
        </p:spPr>
      </p:cxnSp>
      <p:cxnSp>
        <p:nvCxnSpPr>
          <p:cNvPr id="156" name="직선 화살표 연결선 78"/>
          <p:cNvCxnSpPr>
            <a:cxnSpLocks noChangeShapeType="1"/>
            <a:stCxn id="143" idx="3"/>
            <a:endCxn id="154" idx="1"/>
          </p:cNvCxnSpPr>
          <p:nvPr/>
        </p:nvCxnSpPr>
        <p:spPr bwMode="auto">
          <a:xfrm>
            <a:off x="5220163" y="3787916"/>
            <a:ext cx="1368425" cy="839788"/>
          </a:xfrm>
          <a:prstGeom prst="straightConnector1">
            <a:avLst/>
          </a:prstGeom>
          <a:noFill/>
          <a:ln w="9525" algn="ctr">
            <a:solidFill>
              <a:sysClr val="windowText" lastClr="000000"/>
            </a:solidFill>
            <a:miter lim="800000"/>
            <a:headEnd/>
            <a:tailEnd type="arrow" w="med" len="med"/>
          </a:ln>
        </p:spPr>
      </p:cxnSp>
      <p:cxnSp>
        <p:nvCxnSpPr>
          <p:cNvPr id="157" name="Shape 79"/>
          <p:cNvCxnSpPr>
            <a:cxnSpLocks noChangeShapeType="1"/>
            <a:stCxn id="144" idx="3"/>
          </p:cNvCxnSpPr>
          <p:nvPr/>
        </p:nvCxnSpPr>
        <p:spPr bwMode="auto">
          <a:xfrm>
            <a:off x="7352176" y="3810141"/>
            <a:ext cx="1412875" cy="11113"/>
          </a:xfrm>
          <a:prstGeom prst="bentConnector3">
            <a:avLst>
              <a:gd name="adj1" fmla="val 50000"/>
            </a:avLst>
          </a:prstGeom>
          <a:noFill/>
          <a:ln w="9525" algn="ctr">
            <a:solidFill>
              <a:sysClr val="windowText" lastClr="000000"/>
            </a:solidFill>
            <a:miter lim="800000"/>
            <a:headEnd/>
            <a:tailEnd type="arrow" w="med" len="med"/>
          </a:ln>
        </p:spPr>
      </p:cxnSp>
      <p:cxnSp>
        <p:nvCxnSpPr>
          <p:cNvPr id="158" name="Shape 80"/>
          <p:cNvCxnSpPr>
            <a:cxnSpLocks noChangeShapeType="1"/>
            <a:stCxn id="154" idx="3"/>
          </p:cNvCxnSpPr>
          <p:nvPr/>
        </p:nvCxnSpPr>
        <p:spPr bwMode="auto">
          <a:xfrm flipV="1">
            <a:off x="7336301" y="4324491"/>
            <a:ext cx="1933575" cy="303213"/>
          </a:xfrm>
          <a:prstGeom prst="bentConnector2">
            <a:avLst/>
          </a:prstGeom>
          <a:noFill/>
          <a:ln w="9525" algn="ctr">
            <a:solidFill>
              <a:sysClr val="windowText" lastClr="000000"/>
            </a:solidFill>
            <a:miter lim="800000"/>
            <a:headEnd/>
            <a:tailEnd type="arrow" w="med" len="med"/>
          </a:ln>
        </p:spPr>
      </p:cxnSp>
      <p:sp>
        <p:nvSpPr>
          <p:cNvPr id="159" name="순서도: 화면 표시 158"/>
          <p:cNvSpPr/>
          <p:nvPr/>
        </p:nvSpPr>
        <p:spPr bwMode="auto">
          <a:xfrm>
            <a:off x="8936501" y="5262704"/>
            <a:ext cx="800100" cy="638175"/>
          </a:xfrm>
          <a:prstGeom prst="flowChartDisplay">
            <a:avLst/>
          </a:prstGeom>
          <a:solidFill>
            <a:srgbClr val="4472C4">
              <a:lumMod val="40000"/>
              <a:lumOff val="60000"/>
            </a:srgbClr>
          </a:solidFill>
          <a:ln w="9525" cap="flat" cmpd="sng" algn="ctr">
            <a:solidFill>
              <a:sysClr val="windowText" lastClr="000000"/>
            </a:solidFill>
            <a:prstDash val="solid"/>
            <a:miter lim="800000"/>
            <a:headEnd type="none" w="med" len="med"/>
            <a:tailEnd type="none" w="med" len="med"/>
          </a:ln>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dirty="0">
                <a:ln>
                  <a:noFill/>
                </a:ln>
                <a:solidFill>
                  <a:prstClr val="black"/>
                </a:solidFill>
                <a:effectLst/>
                <a:uLnTx/>
                <a:uFillTx/>
                <a:latin typeface="Times New Roman" pitchFamily="-107" charset="0"/>
                <a:ea typeface="맑은 고딕" panose="020B0503020000020004" pitchFamily="50" charset="-127"/>
              </a:rPr>
              <a:t>결과조회</a:t>
            </a:r>
          </a:p>
        </p:txBody>
      </p:sp>
      <p:cxnSp>
        <p:nvCxnSpPr>
          <p:cNvPr id="160" name="직선 화살표 연결선 82"/>
          <p:cNvCxnSpPr>
            <a:cxnSpLocks noChangeShapeType="1"/>
            <a:stCxn id="173" idx="3"/>
            <a:endCxn id="159" idx="1"/>
          </p:cNvCxnSpPr>
          <p:nvPr/>
        </p:nvCxnSpPr>
        <p:spPr bwMode="auto">
          <a:xfrm flipV="1">
            <a:off x="8028451" y="5581791"/>
            <a:ext cx="908050" cy="11113"/>
          </a:xfrm>
          <a:prstGeom prst="straightConnector1">
            <a:avLst/>
          </a:prstGeom>
          <a:noFill/>
          <a:ln w="9525" algn="ctr">
            <a:solidFill>
              <a:sysClr val="windowText" lastClr="000000"/>
            </a:solidFill>
            <a:miter lim="800000"/>
            <a:headEnd/>
            <a:tailEnd type="arrow" w="med" len="med"/>
          </a:ln>
        </p:spPr>
      </p:cxnSp>
      <p:pic>
        <p:nvPicPr>
          <p:cNvPr id="161" name="Picture 5" descr="DMExpressLogo"/>
          <p:cNvPicPr>
            <a:picLocks noChangeAspect="1" noChangeArrowheads="1"/>
          </p:cNvPicPr>
          <p:nvPr/>
        </p:nvPicPr>
        <p:blipFill>
          <a:blip r:embed="rId4" cstate="print"/>
          <a:srcRect/>
          <a:stretch>
            <a:fillRect/>
          </a:stretch>
        </p:blipFill>
        <p:spPr bwMode="auto">
          <a:xfrm>
            <a:off x="5480513" y="3414854"/>
            <a:ext cx="642938" cy="566737"/>
          </a:xfrm>
          <a:prstGeom prst="rect">
            <a:avLst/>
          </a:prstGeom>
          <a:noFill/>
          <a:ln w="9525">
            <a:noFill/>
            <a:miter lim="800000"/>
            <a:headEnd/>
            <a:tailEnd/>
          </a:ln>
        </p:spPr>
      </p:pic>
      <p:grpSp>
        <p:nvGrpSpPr>
          <p:cNvPr id="162" name="그룹 63"/>
          <p:cNvGrpSpPr>
            <a:grpSpLocks/>
          </p:cNvGrpSpPr>
          <p:nvPr/>
        </p:nvGrpSpPr>
        <p:grpSpPr bwMode="auto">
          <a:xfrm>
            <a:off x="2934163" y="3991116"/>
            <a:ext cx="1009650" cy="998538"/>
            <a:chOff x="719042" y="3249992"/>
            <a:chExt cx="1009587" cy="660504"/>
          </a:xfrm>
        </p:grpSpPr>
        <p:sp>
          <p:nvSpPr>
            <p:cNvPr id="163"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164"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grpSp>
        <p:nvGrpSpPr>
          <p:cNvPr id="165" name="그룹 63"/>
          <p:cNvGrpSpPr>
            <a:grpSpLocks/>
          </p:cNvGrpSpPr>
          <p:nvPr/>
        </p:nvGrpSpPr>
        <p:grpSpPr bwMode="auto">
          <a:xfrm>
            <a:off x="2502363" y="4711841"/>
            <a:ext cx="1009650" cy="998538"/>
            <a:chOff x="719042" y="3249992"/>
            <a:chExt cx="1009587" cy="660504"/>
          </a:xfrm>
        </p:grpSpPr>
        <p:sp>
          <p:nvSpPr>
            <p:cNvPr id="166" name="AutoShape 6"/>
            <p:cNvSpPr>
              <a:spLocks noChangeArrowheads="1"/>
            </p:cNvSpPr>
            <p:nvPr/>
          </p:nvSpPr>
          <p:spPr bwMode="auto">
            <a:xfrm>
              <a:off x="719042" y="3249992"/>
              <a:ext cx="1009587" cy="660504"/>
            </a:xfrm>
            <a:prstGeom prst="flowChartMagneticDisk">
              <a:avLst/>
            </a:prstGeom>
            <a:gradFill rotWithShape="0">
              <a:gsLst>
                <a:gs pos="0">
                  <a:srgbClr val="5E9EFF"/>
                </a:gs>
                <a:gs pos="39999">
                  <a:srgbClr val="85C2FF"/>
                </a:gs>
                <a:gs pos="70000">
                  <a:srgbClr val="C4D6EB"/>
                </a:gs>
                <a:gs pos="100000">
                  <a:srgbClr val="FFEBFA"/>
                </a:gs>
              </a:gsLst>
              <a:lin ang="16200000"/>
            </a:gradFill>
            <a:ln w="9525">
              <a:solidFill>
                <a:sysClr val="windowText" lastClr="000000"/>
              </a:solidFill>
              <a:round/>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sp>
          <p:nvSpPr>
            <p:cNvPr id="167" name="Text Box 7"/>
            <p:cNvSpPr txBox="1">
              <a:spLocks noChangeArrowheads="1"/>
            </p:cNvSpPr>
            <p:nvPr/>
          </p:nvSpPr>
          <p:spPr bwMode="auto">
            <a:xfrm>
              <a:off x="1046047" y="3537371"/>
              <a:ext cx="455574" cy="224029"/>
            </a:xfrm>
            <a:prstGeom prst="rect">
              <a:avLst/>
            </a:prstGeom>
            <a:noFill/>
            <a:ln w="9525">
              <a:noFill/>
              <a:miter lim="800000"/>
              <a:headEnd/>
              <a:tailEnd/>
            </a:ln>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smtClean="0">
                  <a:ln>
                    <a:noFill/>
                  </a:ln>
                  <a:solidFill>
                    <a:srgbClr val="FB2D0B"/>
                  </a:solidFill>
                  <a:effectLst/>
                  <a:uLnTx/>
                  <a:uFillTx/>
                  <a:latin typeface="HY울릉도M" pitchFamily="18" charset="-127"/>
                  <a:ea typeface="HY울릉도M" pitchFamily="18" charset="-127"/>
                </a:rPr>
                <a:t>DB</a:t>
              </a:r>
              <a:endParaRPr kumimoji="0" lang="en-US" altLang="ko-KR" sz="1600" b="0" i="0" u="none" strike="noStrike" kern="0" cap="none" spc="0" normalizeH="0" baseline="0" noProof="0" smtClean="0">
                <a:ln>
                  <a:noFill/>
                </a:ln>
                <a:solidFill>
                  <a:prstClr val="black"/>
                </a:solidFill>
                <a:effectLst/>
                <a:uLnTx/>
                <a:uFillTx/>
                <a:latin typeface="HY울릉도M" pitchFamily="18" charset="-127"/>
                <a:ea typeface="HY울릉도M" pitchFamily="18" charset="-127"/>
              </a:endParaRPr>
            </a:p>
          </p:txBody>
        </p:sp>
      </p:grpSp>
      <p:sp>
        <p:nvSpPr>
          <p:cNvPr id="168" name="AutoShape 9"/>
          <p:cNvSpPr>
            <a:spLocks noChangeArrowheads="1"/>
          </p:cNvSpPr>
          <p:nvPr/>
        </p:nvSpPr>
        <p:spPr bwMode="auto">
          <a:xfrm>
            <a:off x="4472451" y="4351479"/>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sp>
        <p:nvSpPr>
          <p:cNvPr id="169" name="AutoShape 9"/>
          <p:cNvSpPr>
            <a:spLocks noChangeArrowheads="1"/>
          </p:cNvSpPr>
          <p:nvPr/>
        </p:nvSpPr>
        <p:spPr bwMode="auto">
          <a:xfrm>
            <a:off x="4472451" y="5310329"/>
            <a:ext cx="747712" cy="552450"/>
          </a:xfrm>
          <a:prstGeom prst="flowChartDocument">
            <a:avLst/>
          </a:prstGeom>
          <a:solidFill>
            <a:srgbClr val="00CC99"/>
          </a:solidFill>
          <a:ln w="9525">
            <a:solidFill>
              <a:srgbClr val="000000"/>
            </a:solidFill>
            <a:miter lim="800000"/>
            <a:headEnd/>
            <a:tailEnd/>
          </a:ln>
        </p:spPr>
        <p:txBody>
          <a:bodyPr wrap="none" anchor="ctr"/>
          <a:lstStyle/>
          <a:p>
            <a:pPr latinLnBrk="1">
              <a:defRPr/>
            </a:pPr>
            <a:r>
              <a:rPr lang="en-US" altLang="ko-KR" sz="1200" kern="0" dirty="0">
                <a:solidFill>
                  <a:sysClr val="windowText" lastClr="000000"/>
                </a:solidFill>
                <a:latin typeface="HY울릉도M" pitchFamily="18" charset="-127"/>
                <a:ea typeface="HY울릉도M" pitchFamily="18" charset="-127"/>
              </a:rPr>
              <a:t>SAM File</a:t>
            </a:r>
          </a:p>
        </p:txBody>
      </p:sp>
      <p:cxnSp>
        <p:nvCxnSpPr>
          <p:cNvPr id="170" name="Shape 67"/>
          <p:cNvCxnSpPr>
            <a:cxnSpLocks noChangeShapeType="1"/>
            <a:endCxn id="169" idx="1"/>
          </p:cNvCxnSpPr>
          <p:nvPr/>
        </p:nvCxnSpPr>
        <p:spPr bwMode="auto">
          <a:xfrm>
            <a:off x="3512013" y="5210316"/>
            <a:ext cx="960438" cy="376238"/>
          </a:xfrm>
          <a:prstGeom prst="bentConnector3">
            <a:avLst>
              <a:gd name="adj1" fmla="val 50000"/>
            </a:avLst>
          </a:prstGeom>
          <a:noFill/>
          <a:ln w="9525" algn="ctr">
            <a:solidFill>
              <a:sysClr val="windowText" lastClr="000000"/>
            </a:solidFill>
            <a:round/>
            <a:headEnd/>
            <a:tailEnd type="triangle" w="med" len="med"/>
          </a:ln>
        </p:spPr>
      </p:cxnSp>
      <p:cxnSp>
        <p:nvCxnSpPr>
          <p:cNvPr id="171" name="Shape 67"/>
          <p:cNvCxnSpPr>
            <a:cxnSpLocks noChangeShapeType="1"/>
            <a:endCxn id="168" idx="1"/>
          </p:cNvCxnSpPr>
          <p:nvPr/>
        </p:nvCxnSpPr>
        <p:spPr bwMode="auto">
          <a:xfrm>
            <a:off x="3943813" y="4491179"/>
            <a:ext cx="528638" cy="136525"/>
          </a:xfrm>
          <a:prstGeom prst="bentConnector3">
            <a:avLst>
              <a:gd name="adj1" fmla="val 50000"/>
            </a:avLst>
          </a:prstGeom>
          <a:noFill/>
          <a:ln w="9525" algn="ctr">
            <a:solidFill>
              <a:sysClr val="windowText" lastClr="000000"/>
            </a:solidFill>
            <a:round/>
            <a:headEnd/>
            <a:tailEnd type="triangle" w="med" len="med"/>
          </a:ln>
        </p:spPr>
      </p:cxnSp>
      <p:cxnSp>
        <p:nvCxnSpPr>
          <p:cNvPr id="172" name="직선 화살표 연결선 78"/>
          <p:cNvCxnSpPr>
            <a:cxnSpLocks noChangeShapeType="1"/>
            <a:stCxn id="168" idx="3"/>
            <a:endCxn id="154" idx="1"/>
          </p:cNvCxnSpPr>
          <p:nvPr/>
        </p:nvCxnSpPr>
        <p:spPr bwMode="auto">
          <a:xfrm>
            <a:off x="5220163" y="4627704"/>
            <a:ext cx="1368425" cy="1587"/>
          </a:xfrm>
          <a:prstGeom prst="straightConnector1">
            <a:avLst/>
          </a:prstGeom>
          <a:noFill/>
          <a:ln w="9525" algn="ctr">
            <a:solidFill>
              <a:sysClr val="windowText" lastClr="000000"/>
            </a:solidFill>
            <a:miter lim="800000"/>
            <a:headEnd/>
            <a:tailEnd type="arrow" w="med" len="med"/>
          </a:ln>
        </p:spPr>
      </p:cxnSp>
      <p:sp>
        <p:nvSpPr>
          <p:cNvPr id="173" name="AutoShape 9"/>
          <p:cNvSpPr>
            <a:spLocks noChangeArrowheads="1"/>
          </p:cNvSpPr>
          <p:nvPr/>
        </p:nvSpPr>
        <p:spPr bwMode="auto">
          <a:xfrm>
            <a:off x="7280738" y="5316679"/>
            <a:ext cx="747713" cy="552450"/>
          </a:xfrm>
          <a:prstGeom prst="flowChartDocument">
            <a:avLst/>
          </a:prstGeom>
          <a:solidFill>
            <a:srgbClr val="5B9BD5">
              <a:lumMod val="40000"/>
              <a:lumOff val="60000"/>
            </a:srgbClr>
          </a:solidFill>
          <a:ln w="9525">
            <a:solidFill>
              <a:srgbClr val="000000"/>
            </a:solidFill>
            <a:miter lim="800000"/>
            <a:headEnd/>
            <a:tailEnd/>
          </a:ln>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ysClr val="windowText" lastClr="000000"/>
                </a:solidFill>
                <a:effectLst/>
                <a:uLnTx/>
                <a:uFillTx/>
                <a:latin typeface="HY울릉도M" pitchFamily="18" charset="-127"/>
                <a:ea typeface="HY울릉도M" pitchFamily="18" charset="-127"/>
              </a:rPr>
              <a:t>Output</a:t>
            </a:r>
          </a:p>
        </p:txBody>
      </p:sp>
      <p:cxnSp>
        <p:nvCxnSpPr>
          <p:cNvPr id="174" name="직선 화살표 연결선 78"/>
          <p:cNvCxnSpPr>
            <a:cxnSpLocks noChangeShapeType="1"/>
            <a:stCxn id="169" idx="3"/>
            <a:endCxn id="173" idx="1"/>
          </p:cNvCxnSpPr>
          <p:nvPr/>
        </p:nvCxnSpPr>
        <p:spPr bwMode="auto">
          <a:xfrm>
            <a:off x="5220163" y="5586554"/>
            <a:ext cx="2060575" cy="6350"/>
          </a:xfrm>
          <a:prstGeom prst="straightConnector1">
            <a:avLst/>
          </a:prstGeom>
          <a:noFill/>
          <a:ln w="9525" algn="ctr">
            <a:solidFill>
              <a:sysClr val="windowText" lastClr="000000"/>
            </a:solidFill>
            <a:miter lim="800000"/>
            <a:headEnd/>
            <a:tailEnd type="arrow" w="med" len="med"/>
          </a:ln>
        </p:spPr>
      </p:cxnSp>
      <p:cxnSp>
        <p:nvCxnSpPr>
          <p:cNvPr id="175" name="Shape 80"/>
          <p:cNvCxnSpPr>
            <a:cxnSpLocks noChangeShapeType="1"/>
            <a:stCxn id="173" idx="0"/>
          </p:cNvCxnSpPr>
          <p:nvPr/>
        </p:nvCxnSpPr>
        <p:spPr bwMode="auto">
          <a:xfrm rot="5400000" flipH="1" flipV="1">
            <a:off x="7965745" y="4012547"/>
            <a:ext cx="992188" cy="1616075"/>
          </a:xfrm>
          <a:prstGeom prst="bentConnector3">
            <a:avLst>
              <a:gd name="adj1" fmla="val 50000"/>
            </a:avLst>
          </a:prstGeom>
          <a:noFill/>
          <a:ln w="9525" algn="ctr">
            <a:solidFill>
              <a:sysClr val="windowText" lastClr="000000"/>
            </a:solidFill>
            <a:miter lim="800000"/>
            <a:headEnd/>
            <a:tailEnd type="arrow" w="med" len="med"/>
          </a:ln>
        </p:spPr>
      </p:cxnSp>
      <p:pic>
        <p:nvPicPr>
          <p:cNvPr id="176" name="Picture 5" descr="DMExpressLogo"/>
          <p:cNvPicPr>
            <a:picLocks noChangeAspect="1" noChangeArrowheads="1"/>
          </p:cNvPicPr>
          <p:nvPr/>
        </p:nvPicPr>
        <p:blipFill>
          <a:blip r:embed="rId4" cstate="print"/>
          <a:srcRect/>
          <a:stretch>
            <a:fillRect/>
          </a:stretch>
        </p:blipFill>
        <p:spPr bwMode="auto">
          <a:xfrm>
            <a:off x="5551951" y="4287979"/>
            <a:ext cx="642937" cy="566737"/>
          </a:xfrm>
          <a:prstGeom prst="rect">
            <a:avLst/>
          </a:prstGeom>
          <a:noFill/>
          <a:ln w="9525">
            <a:noFill/>
            <a:miter lim="800000"/>
            <a:headEnd/>
            <a:tailEnd/>
          </a:ln>
        </p:spPr>
      </p:pic>
      <p:pic>
        <p:nvPicPr>
          <p:cNvPr id="177" name="Picture 5" descr="DMExpressLogo"/>
          <p:cNvPicPr>
            <a:picLocks noChangeAspect="1" noChangeArrowheads="1"/>
          </p:cNvPicPr>
          <p:nvPr/>
        </p:nvPicPr>
        <p:blipFill>
          <a:blip r:embed="rId4" cstate="print"/>
          <a:srcRect/>
          <a:stretch>
            <a:fillRect/>
          </a:stretch>
        </p:blipFill>
        <p:spPr bwMode="auto">
          <a:xfrm>
            <a:off x="5917076" y="5215079"/>
            <a:ext cx="642937" cy="566737"/>
          </a:xfrm>
          <a:prstGeom prst="rect">
            <a:avLst/>
          </a:prstGeom>
          <a:noFill/>
          <a:ln w="9525">
            <a:noFill/>
            <a:miter lim="800000"/>
            <a:headEnd/>
            <a:tailEnd/>
          </a:ln>
        </p:spPr>
      </p:pic>
    </p:spTree>
    <p:extLst>
      <p:ext uri="{BB962C8B-B14F-4D97-AF65-F5344CB8AC3E}">
        <p14:creationId xmlns:p14="http://schemas.microsoft.com/office/powerpoint/2010/main" val="186056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28</a:t>
            </a:fld>
            <a:endParaRPr lang="en-GB" dirty="0"/>
          </a:p>
        </p:txBody>
      </p:sp>
      <p:sp>
        <p:nvSpPr>
          <p:cNvPr id="3" name="제목 2"/>
          <p:cNvSpPr>
            <a:spLocks noGrp="1"/>
          </p:cNvSpPr>
          <p:nvPr>
            <p:ph type="title"/>
          </p:nvPr>
        </p:nvSpPr>
        <p:spPr/>
        <p:txBody>
          <a:bodyPr/>
          <a:lstStyle/>
          <a:p>
            <a:r>
              <a:rPr lang="ko-KR" altLang="en-US" dirty="0">
                <a:latin typeface="고도 B" panose="02000503000000020004" pitchFamily="2" charset="-127"/>
                <a:ea typeface="고도 B" panose="02000503000000020004" pitchFamily="2" charset="-127"/>
              </a:rPr>
              <a:t>적용 </a:t>
            </a:r>
            <a:r>
              <a:rPr lang="ko-KR" altLang="en-US" dirty="0" smtClean="0">
                <a:latin typeface="고도 B" panose="02000503000000020004" pitchFamily="2" charset="-127"/>
                <a:ea typeface="고도 B" panose="02000503000000020004" pitchFamily="2" charset="-127"/>
              </a:rPr>
              <a:t>사례 </a:t>
            </a:r>
            <a:r>
              <a:rPr lang="en-US" altLang="ko-KR" sz="2800" dirty="0" smtClean="0">
                <a:latin typeface="고도 B" panose="02000503000000020004" pitchFamily="2" charset="-127"/>
                <a:ea typeface="고도 B" panose="02000503000000020004" pitchFamily="2" charset="-127"/>
              </a:rPr>
              <a:t>(SQL </a:t>
            </a:r>
            <a:r>
              <a:rPr lang="ko-KR" altLang="en-US" sz="2800" dirty="0" smtClean="0">
                <a:latin typeface="고도 B" panose="02000503000000020004" pitchFamily="2" charset="-127"/>
                <a:ea typeface="고도 B" panose="02000503000000020004" pitchFamily="2" charset="-127"/>
              </a:rPr>
              <a:t>성능향상</a:t>
            </a:r>
            <a:r>
              <a:rPr lang="en-US" altLang="ko-KR" sz="2800" dirty="0" smtClean="0">
                <a:latin typeface="고도 B" panose="02000503000000020004" pitchFamily="2" charset="-127"/>
                <a:ea typeface="고도 B" panose="02000503000000020004" pitchFamily="2" charset="-127"/>
              </a:rPr>
              <a:t>)</a:t>
            </a:r>
            <a:endParaRPr lang="ko-KR" altLang="en-US" dirty="0"/>
          </a:p>
        </p:txBody>
      </p:sp>
      <p:grpSp>
        <p:nvGrpSpPr>
          <p:cNvPr id="4" name="그룹 3"/>
          <p:cNvGrpSpPr/>
          <p:nvPr/>
        </p:nvGrpSpPr>
        <p:grpSpPr>
          <a:xfrm>
            <a:off x="1334787" y="2540688"/>
            <a:ext cx="5972175" cy="3429000"/>
            <a:chOff x="260899" y="2391832"/>
            <a:chExt cx="5972175" cy="342900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99" y="2391832"/>
              <a:ext cx="59721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직사각형 5"/>
            <p:cNvSpPr/>
            <p:nvPr/>
          </p:nvSpPr>
          <p:spPr>
            <a:xfrm>
              <a:off x="1312342" y="2417233"/>
              <a:ext cx="4157133"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402667" y="3479798"/>
              <a:ext cx="829734" cy="222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오각형 7"/>
          <p:cNvSpPr/>
          <p:nvPr/>
        </p:nvSpPr>
        <p:spPr>
          <a:xfrm>
            <a:off x="2680980" y="1347511"/>
            <a:ext cx="1820708" cy="1197413"/>
          </a:xfrm>
          <a:prstGeom prst="homePlate">
            <a:avLst>
              <a:gd name="adj" fmla="val 2097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solidFill>
                  <a:prstClr val="black"/>
                </a:solidFill>
                <a:effectLst/>
                <a:uLnTx/>
                <a:uFillTx/>
                <a:latin typeface="맑은 고딕"/>
                <a:ea typeface="맑은 고딕" panose="020B0503020000020004" pitchFamily="50" charset="-127"/>
                <a:cs typeface="+mn-cs"/>
              </a:rPr>
              <a:t>SQL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solidFill>
                  <a:prstClr val="black"/>
                </a:solidFill>
                <a:effectLst/>
                <a:uLnTx/>
                <a:uFillTx/>
                <a:latin typeface="맑은 고딕"/>
                <a:ea typeface="맑은 고딕" panose="020B0503020000020004" pitchFamily="50" charset="-127"/>
                <a:cs typeface="+mn-cs"/>
              </a:rPr>
              <a:t>Migration</a:t>
            </a:r>
          </a:p>
        </p:txBody>
      </p:sp>
      <p:sp>
        <p:nvSpPr>
          <p:cNvPr id="9" name="갈매기형 수장 8"/>
          <p:cNvSpPr/>
          <p:nvPr/>
        </p:nvSpPr>
        <p:spPr>
          <a:xfrm>
            <a:off x="4328338" y="1347511"/>
            <a:ext cx="1910479" cy="1197413"/>
          </a:xfrm>
          <a:prstGeom prst="chevron">
            <a:avLst>
              <a:gd name="adj" fmla="val 20485"/>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rPr>
              <a:t>DI </a:t>
            </a:r>
            <a:r>
              <a:rPr kumimoji="0" lang="en-US" altLang="ko-KR" sz="16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rPr>
              <a:t>Acceleration</a:t>
            </a:r>
            <a:endParaRPr kumimoji="0" lang="ko-KR" altLang="en-US" sz="16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endParaRPr>
          </a:p>
        </p:txBody>
      </p:sp>
      <p:sp>
        <p:nvSpPr>
          <p:cNvPr id="10" name="갈매기형 수장 9"/>
          <p:cNvSpPr/>
          <p:nvPr/>
        </p:nvSpPr>
        <p:spPr>
          <a:xfrm>
            <a:off x="6067218" y="1349629"/>
            <a:ext cx="1910875" cy="1197413"/>
          </a:xfrm>
          <a:prstGeom prst="chevron">
            <a:avLst>
              <a:gd name="adj" fmla="val 20485"/>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rPr>
              <a:t>Batch Solution</a:t>
            </a:r>
            <a:endParaRPr kumimoji="0" lang="ko-KR" altLang="en-US" sz="18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endParaRPr>
          </a:p>
        </p:txBody>
      </p:sp>
      <p:sp>
        <p:nvSpPr>
          <p:cNvPr id="11" name="갈매기형 수장 10"/>
          <p:cNvSpPr/>
          <p:nvPr/>
        </p:nvSpPr>
        <p:spPr>
          <a:xfrm>
            <a:off x="7797127" y="1348799"/>
            <a:ext cx="1853495" cy="1197413"/>
          </a:xfrm>
          <a:prstGeom prst="chevron">
            <a:avLst>
              <a:gd name="adj" fmla="val 20485"/>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solidFill>
                  <a:schemeClr val="bg1">
                    <a:lumMod val="85000"/>
                  </a:schemeClr>
                </a:solidFill>
                <a:effectLst/>
                <a:uLnTx/>
                <a:uFillTx/>
                <a:latin typeface="맑은 고딕"/>
                <a:ea typeface="맑은 고딕" panose="020B0503020000020004" pitchFamily="50" charset="-127"/>
                <a:cs typeface="+mn-cs"/>
              </a:rPr>
              <a:t>Big Data Solution</a:t>
            </a:r>
          </a:p>
        </p:txBody>
      </p:sp>
      <p:sp>
        <p:nvSpPr>
          <p:cNvPr id="12" name="오른쪽 화살표 11"/>
          <p:cNvSpPr/>
          <p:nvPr/>
        </p:nvSpPr>
        <p:spPr>
          <a:xfrm>
            <a:off x="3929281" y="3932600"/>
            <a:ext cx="64001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37959" y="3230720"/>
            <a:ext cx="2387600" cy="278553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4" name="표 13"/>
          <p:cNvGraphicFramePr>
            <a:graphicFrameLocks noGrp="1"/>
          </p:cNvGraphicFramePr>
          <p:nvPr>
            <p:extLst/>
          </p:nvPr>
        </p:nvGraphicFramePr>
        <p:xfrm>
          <a:off x="5844811" y="3115594"/>
          <a:ext cx="4847207" cy="1322946"/>
        </p:xfrm>
        <a:graphic>
          <a:graphicData uri="http://schemas.openxmlformats.org/drawingml/2006/table">
            <a:tbl>
              <a:tblPr firstRow="1" bandRow="1">
                <a:tableStyleId>{5C22544A-7EE6-4342-B048-85BDC9FD1C3A}</a:tableStyleId>
              </a:tblPr>
              <a:tblGrid>
                <a:gridCol w="1380835"/>
                <a:gridCol w="1571295"/>
                <a:gridCol w="1895077"/>
              </a:tblGrid>
              <a:tr h="661473">
                <a:tc>
                  <a:txBody>
                    <a:bodyPr/>
                    <a:lstStyle/>
                    <a:p>
                      <a:pPr algn="ctr" latinLnBrk="1"/>
                      <a:r>
                        <a:rPr lang="en-US" altLang="ko-KR" sz="1400" dirty="0" smtClean="0"/>
                        <a:t>DMExpress</a:t>
                      </a:r>
                    </a:p>
                    <a:p>
                      <a:pPr algn="ctr" latinLnBrk="1"/>
                      <a:r>
                        <a:rPr lang="ko-KR" altLang="en-US" sz="1400" dirty="0" smtClean="0"/>
                        <a:t>실행 시간</a:t>
                      </a:r>
                      <a:endParaRPr lang="ko-KR" altLang="en-US" sz="1400" dirty="0"/>
                    </a:p>
                  </a:txBody>
                  <a:tcPr anchor="ctr"/>
                </a:tc>
                <a:tc>
                  <a:txBody>
                    <a:bodyPr/>
                    <a:lstStyle/>
                    <a:p>
                      <a:pPr algn="ctr" latinLnBrk="1"/>
                      <a:r>
                        <a:rPr lang="en-US" altLang="ko-KR" sz="1400" dirty="0" smtClean="0"/>
                        <a:t>SQL</a:t>
                      </a:r>
                    </a:p>
                    <a:p>
                      <a:pPr algn="ctr" latinLnBrk="1"/>
                      <a:r>
                        <a:rPr lang="ko-KR" altLang="en-US" sz="1400" dirty="0" smtClean="0"/>
                        <a:t>실행 시간</a:t>
                      </a:r>
                      <a:endParaRPr lang="ko-KR" altLang="en-US" sz="1400" dirty="0"/>
                    </a:p>
                  </a:txBody>
                  <a:tcPr anchor="ctr"/>
                </a:tc>
                <a:tc>
                  <a:txBody>
                    <a:bodyPr/>
                    <a:lstStyle/>
                    <a:p>
                      <a:pPr algn="ctr" latinLnBrk="1"/>
                      <a:r>
                        <a:rPr lang="en-US" altLang="ko-KR" sz="1400" dirty="0" smtClean="0"/>
                        <a:t>SQL </a:t>
                      </a:r>
                      <a:r>
                        <a:rPr lang="ko-KR" altLang="en-US" sz="1400" dirty="0" smtClean="0"/>
                        <a:t>대비</a:t>
                      </a:r>
                      <a:r>
                        <a:rPr lang="en-US" altLang="ko-KR" sz="1400" dirty="0" smtClean="0"/>
                        <a:t/>
                      </a:r>
                      <a:br>
                        <a:rPr lang="en-US" altLang="ko-KR" sz="1400" dirty="0" smtClean="0"/>
                      </a:br>
                      <a:r>
                        <a:rPr lang="en-US" altLang="ko-KR" sz="1400" dirty="0" err="1" smtClean="0"/>
                        <a:t>DMExpress</a:t>
                      </a:r>
                      <a:r>
                        <a:rPr lang="ko-KR" altLang="en-US" sz="1400" dirty="0" smtClean="0"/>
                        <a:t>성능</a:t>
                      </a:r>
                      <a:endParaRPr lang="ko-KR" altLang="en-US" sz="1400" dirty="0"/>
                    </a:p>
                  </a:txBody>
                  <a:tcPr anchor="ctr"/>
                </a:tc>
              </a:tr>
              <a:tr h="661473">
                <a:tc>
                  <a:txBody>
                    <a:bodyPr/>
                    <a:lstStyle/>
                    <a:p>
                      <a:pPr algn="ctr" latinLnBrk="1"/>
                      <a:r>
                        <a:rPr lang="en-US" altLang="ko-KR" sz="1400" dirty="0" smtClean="0"/>
                        <a:t>3</a:t>
                      </a:r>
                      <a:r>
                        <a:rPr lang="ko-KR" altLang="en-US" sz="1400" dirty="0" smtClean="0"/>
                        <a:t>시간 </a:t>
                      </a:r>
                      <a:r>
                        <a:rPr lang="en-US" altLang="ko-KR" sz="1400" dirty="0" smtClean="0"/>
                        <a:t>54</a:t>
                      </a:r>
                      <a:r>
                        <a:rPr lang="ko-KR" altLang="en-US" sz="1400" dirty="0" smtClean="0"/>
                        <a:t>분</a:t>
                      </a:r>
                      <a:endParaRPr lang="en-US" altLang="ko-KR" sz="1400" dirty="0" smtClean="0"/>
                    </a:p>
                    <a:p>
                      <a:pPr algn="ctr" latinLnBrk="1"/>
                      <a:r>
                        <a:rPr lang="en-US" altLang="ko-KR" sz="1400" b="1" dirty="0" smtClean="0">
                          <a:solidFill>
                            <a:srgbClr val="FF0000"/>
                          </a:solidFill>
                        </a:rPr>
                        <a:t>(</a:t>
                      </a:r>
                      <a:r>
                        <a:rPr lang="en-US" altLang="ko-KR" sz="1400" b="1" baseline="0" dirty="0" smtClean="0">
                          <a:solidFill>
                            <a:srgbClr val="FF0000"/>
                          </a:solidFill>
                        </a:rPr>
                        <a:t> </a:t>
                      </a:r>
                      <a:r>
                        <a:rPr lang="en-US" altLang="ko-KR" sz="1400" b="1" dirty="0" smtClean="0">
                          <a:solidFill>
                            <a:srgbClr val="FF0000"/>
                          </a:solidFill>
                        </a:rPr>
                        <a:t>0.16 Days)</a:t>
                      </a:r>
                      <a:endParaRPr lang="ko-KR" altLang="en-US" sz="1400" b="1" dirty="0">
                        <a:solidFill>
                          <a:srgbClr val="FF0000"/>
                        </a:solidFill>
                      </a:endParaRPr>
                    </a:p>
                  </a:txBody>
                  <a:tcPr anchor="ctr"/>
                </a:tc>
                <a:tc>
                  <a:txBody>
                    <a:bodyPr/>
                    <a:lstStyle/>
                    <a:p>
                      <a:pPr algn="ctr" latinLnBrk="1"/>
                      <a:r>
                        <a:rPr lang="en-US" altLang="ko-KR" sz="1400" dirty="0" smtClean="0"/>
                        <a:t>80</a:t>
                      </a:r>
                      <a:r>
                        <a:rPr lang="ko-KR" altLang="en-US" sz="1400" dirty="0" smtClean="0"/>
                        <a:t>시간</a:t>
                      </a:r>
                      <a:endParaRPr lang="en-US" altLang="ko-KR" sz="1400" dirty="0" smtClean="0"/>
                    </a:p>
                    <a:p>
                      <a:pPr algn="ctr" latinLnBrk="1"/>
                      <a:r>
                        <a:rPr lang="en-US" altLang="ko-KR" sz="1400" b="1" dirty="0" smtClean="0">
                          <a:solidFill>
                            <a:srgbClr val="FF0000"/>
                          </a:solidFill>
                        </a:rPr>
                        <a:t>( 3 Days</a:t>
                      </a:r>
                      <a:r>
                        <a:rPr lang="ko-KR" altLang="en-US" sz="1400" b="1" dirty="0" smtClean="0">
                          <a:solidFill>
                            <a:srgbClr val="FF0000"/>
                          </a:solidFill>
                        </a:rPr>
                        <a:t> </a:t>
                      </a:r>
                      <a:r>
                        <a:rPr lang="en-US" altLang="ko-KR" sz="1400" b="1" dirty="0" smtClean="0">
                          <a:solidFill>
                            <a:srgbClr val="FF0000"/>
                          </a:solidFill>
                        </a:rPr>
                        <a:t>8Hours)</a:t>
                      </a:r>
                      <a:endParaRPr lang="ko-KR" altLang="en-US" sz="1400" b="1" dirty="0">
                        <a:solidFill>
                          <a:srgbClr val="FF0000"/>
                        </a:solidFill>
                      </a:endParaRPr>
                    </a:p>
                  </a:txBody>
                  <a:tcPr anchor="ctr"/>
                </a:tc>
                <a:tc>
                  <a:txBody>
                    <a:bodyPr/>
                    <a:lstStyle/>
                    <a:p>
                      <a:pPr algn="ctr" latinLnBrk="1"/>
                      <a:r>
                        <a:rPr lang="en-US" altLang="ko-KR" sz="1400" dirty="0" smtClean="0"/>
                        <a:t>20</a:t>
                      </a:r>
                      <a:r>
                        <a:rPr lang="ko-KR" altLang="en-US" sz="1400" dirty="0" smtClean="0"/>
                        <a:t>배 이상 향상</a:t>
                      </a:r>
                      <a:endParaRPr lang="en-US" altLang="ko-KR" sz="1400" dirty="0" smtClean="0"/>
                    </a:p>
                    <a:p>
                      <a:pPr algn="ctr" latinLnBrk="1"/>
                      <a:r>
                        <a:rPr lang="en-US" altLang="ko-KR" sz="1400" b="1" dirty="0" smtClean="0">
                          <a:solidFill>
                            <a:srgbClr val="FF0000"/>
                          </a:solidFill>
                        </a:rPr>
                        <a:t>(76</a:t>
                      </a:r>
                      <a:r>
                        <a:rPr lang="ko-KR" altLang="en-US" sz="1400" b="1" dirty="0" smtClean="0">
                          <a:solidFill>
                            <a:srgbClr val="FF0000"/>
                          </a:solidFill>
                        </a:rPr>
                        <a:t>시간 이상 절감</a:t>
                      </a:r>
                      <a:r>
                        <a:rPr lang="en-US" altLang="ko-KR" sz="1400" b="1" dirty="0" smtClean="0">
                          <a:solidFill>
                            <a:srgbClr val="FF0000"/>
                          </a:solidFill>
                        </a:rPr>
                        <a:t>)</a:t>
                      </a:r>
                      <a:endParaRPr lang="ko-KR" altLang="en-US" sz="1400" b="1" dirty="0">
                        <a:solidFill>
                          <a:srgbClr val="FF0000"/>
                        </a:solidFill>
                      </a:endParaRPr>
                    </a:p>
                  </a:txBody>
                  <a:tcPr anchor="ctr"/>
                </a:tc>
              </a:tr>
            </a:tbl>
          </a:graphicData>
        </a:graphic>
      </p:graphicFrame>
      <p:sp>
        <p:nvSpPr>
          <p:cNvPr id="15" name="물결 14"/>
          <p:cNvSpPr/>
          <p:nvPr/>
        </p:nvSpPr>
        <p:spPr>
          <a:xfrm>
            <a:off x="5887146" y="4580551"/>
            <a:ext cx="1562803" cy="1252571"/>
          </a:xfrm>
          <a:prstGeom prst="wave">
            <a:avLst>
              <a:gd name="adj1" fmla="val 7003"/>
              <a:gd name="adj2" fmla="val 0"/>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ko-KR" altLang="en-US" sz="1200" b="1" dirty="0" smtClean="0"/>
              <a:t>작업 시간 단축으로 인한 서비스 개선</a:t>
            </a:r>
            <a:r>
              <a:rPr lang="en-US" altLang="ko-KR" sz="1200" b="1" dirty="0" smtClean="0"/>
              <a:t/>
            </a:r>
            <a:br>
              <a:rPr lang="en-US" altLang="ko-KR" sz="1200" b="1" dirty="0" smtClean="0"/>
            </a:br>
            <a:endParaRPr lang="en-US" altLang="ko-KR" sz="1200" b="1" dirty="0" smtClean="0"/>
          </a:p>
          <a:p>
            <a:pPr algn="ctr"/>
            <a:r>
              <a:rPr lang="en-US" altLang="ko-KR" sz="1200" b="1" dirty="0" smtClean="0"/>
              <a:t>(</a:t>
            </a:r>
            <a:r>
              <a:rPr lang="ko-KR" altLang="en-US" sz="1200" b="1" dirty="0" smtClean="0"/>
              <a:t>주말 작업으로 가능</a:t>
            </a:r>
            <a:r>
              <a:rPr lang="en-US" altLang="ko-KR" sz="1200" b="1" dirty="0" smtClean="0"/>
              <a:t>)</a:t>
            </a:r>
          </a:p>
        </p:txBody>
      </p:sp>
      <p:sp>
        <p:nvSpPr>
          <p:cNvPr id="16" name="물결 15"/>
          <p:cNvSpPr/>
          <p:nvPr/>
        </p:nvSpPr>
        <p:spPr>
          <a:xfrm>
            <a:off x="7531331" y="4593857"/>
            <a:ext cx="1562803" cy="1252571"/>
          </a:xfrm>
          <a:prstGeom prst="wave">
            <a:avLst>
              <a:gd name="adj1" fmla="val 7003"/>
              <a:gd name="adj2" fmla="val 0"/>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200" b="1" dirty="0" smtClean="0"/>
              <a:t>Offloading</a:t>
            </a:r>
            <a:r>
              <a:rPr lang="ko-KR" altLang="en-US" sz="1200" b="1" dirty="0" smtClean="0"/>
              <a:t>에 의한 </a:t>
            </a:r>
            <a:endParaRPr lang="en-US" altLang="ko-KR" sz="1200" b="1" dirty="0" smtClean="0"/>
          </a:p>
          <a:p>
            <a:pPr algn="ctr"/>
            <a:r>
              <a:rPr lang="ko-KR" altLang="en-US" sz="1200" b="1" dirty="0" smtClean="0"/>
              <a:t>파일 시스템 사용</a:t>
            </a:r>
            <a:r>
              <a:rPr lang="en-US" altLang="ko-KR" sz="1200" b="1" dirty="0" smtClean="0"/>
              <a:t/>
            </a:r>
            <a:br>
              <a:rPr lang="en-US" altLang="ko-KR" sz="1200" b="1" dirty="0" smtClean="0"/>
            </a:br>
            <a:endParaRPr lang="en-US" altLang="ko-KR" sz="1200" b="1" dirty="0" smtClean="0"/>
          </a:p>
          <a:p>
            <a:pPr algn="ctr"/>
            <a:r>
              <a:rPr lang="en-US" altLang="ko-KR" sz="1200" b="1" dirty="0" smtClean="0"/>
              <a:t>(DB</a:t>
            </a:r>
            <a:r>
              <a:rPr lang="ko-KR" altLang="en-US" sz="1200" b="1" dirty="0" smtClean="0"/>
              <a:t>자원 사용 절감</a:t>
            </a:r>
            <a:r>
              <a:rPr lang="en-US" altLang="ko-KR" sz="1200" b="1" dirty="0" smtClean="0"/>
              <a:t>)</a:t>
            </a:r>
          </a:p>
        </p:txBody>
      </p:sp>
      <p:sp>
        <p:nvSpPr>
          <p:cNvPr id="17" name="물결 16"/>
          <p:cNvSpPr/>
          <p:nvPr/>
        </p:nvSpPr>
        <p:spPr>
          <a:xfrm>
            <a:off x="9171551" y="4615023"/>
            <a:ext cx="1562803" cy="1252571"/>
          </a:xfrm>
          <a:prstGeom prst="wave">
            <a:avLst>
              <a:gd name="adj1" fmla="val 7003"/>
              <a:gd name="adj2" fmla="val 0"/>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200" b="1" dirty="0" smtClean="0"/>
              <a:t>Temp Table </a:t>
            </a:r>
          </a:p>
          <a:p>
            <a:pPr algn="ctr"/>
            <a:r>
              <a:rPr lang="ko-KR" altLang="en-US" sz="1200" b="1" dirty="0" smtClean="0"/>
              <a:t>사용량 감소</a:t>
            </a:r>
            <a:r>
              <a:rPr lang="en-US" altLang="ko-KR" sz="1200" b="1" dirty="0" smtClean="0"/>
              <a:t/>
            </a:r>
            <a:br>
              <a:rPr lang="en-US" altLang="ko-KR" sz="1200" b="1" dirty="0" smtClean="0"/>
            </a:br>
            <a:endParaRPr lang="en-US" altLang="ko-KR" sz="1200" b="1" dirty="0" smtClean="0"/>
          </a:p>
          <a:p>
            <a:pPr algn="ctr"/>
            <a:r>
              <a:rPr lang="en-US" altLang="ko-KR" sz="1200" b="1" dirty="0" smtClean="0"/>
              <a:t>(DB</a:t>
            </a:r>
            <a:r>
              <a:rPr lang="ko-KR" altLang="en-US" sz="1200" b="1" dirty="0" smtClean="0"/>
              <a:t>스토리지 절감</a:t>
            </a:r>
            <a:r>
              <a:rPr lang="en-US" altLang="ko-KR" sz="1200" b="1" dirty="0" smtClean="0"/>
              <a:t>)</a:t>
            </a:r>
          </a:p>
        </p:txBody>
      </p:sp>
      <p:pic>
        <p:nvPicPr>
          <p:cNvPr id="18" name="그림 17"/>
          <p:cNvPicPr>
            <a:picLocks noChangeAspect="1"/>
          </p:cNvPicPr>
          <p:nvPr/>
        </p:nvPicPr>
        <p:blipFill>
          <a:blip r:embed="rId4"/>
          <a:stretch>
            <a:fillRect/>
          </a:stretch>
        </p:blipFill>
        <p:spPr>
          <a:xfrm>
            <a:off x="4670910" y="3311980"/>
            <a:ext cx="895350" cy="2400300"/>
          </a:xfrm>
          <a:prstGeom prst="rect">
            <a:avLst/>
          </a:prstGeom>
        </p:spPr>
      </p:pic>
    </p:spTree>
    <p:extLst>
      <p:ext uri="{BB962C8B-B14F-4D97-AF65-F5344CB8AC3E}">
        <p14:creationId xmlns:p14="http://schemas.microsoft.com/office/powerpoint/2010/main" val="3221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69901" y="374854"/>
            <a:ext cx="10883898" cy="664868"/>
          </a:xfrm>
        </p:spPr>
        <p:txBody>
          <a:bodyPr/>
          <a:lstStyle/>
          <a:p>
            <a:endParaRPr lang="ko-KR" altLang="en-US"/>
          </a:p>
        </p:txBody>
      </p:sp>
      <p:pic>
        <p:nvPicPr>
          <p:cNvPr id="4" name="그림 3"/>
          <p:cNvPicPr>
            <a:picLocks noChangeAspect="1"/>
          </p:cNvPicPr>
          <p:nvPr/>
        </p:nvPicPr>
        <p:blipFill>
          <a:blip r:embed="rId3"/>
          <a:stretch>
            <a:fillRect/>
          </a:stretch>
        </p:blipFill>
        <p:spPr>
          <a:xfrm>
            <a:off x="15177" y="0"/>
            <a:ext cx="12161646" cy="6858000"/>
          </a:xfrm>
          <a:prstGeom prst="rect">
            <a:avLst/>
          </a:prstGeom>
        </p:spPr>
      </p:pic>
      <p:sp>
        <p:nvSpPr>
          <p:cNvPr id="2" name="슬라이드 번호 개체 틀 1"/>
          <p:cNvSpPr>
            <a:spLocks noGrp="1"/>
          </p:cNvSpPr>
          <p:nvPr>
            <p:ph type="sldNum" sz="quarter" idx="17"/>
          </p:nvPr>
        </p:nvSpPr>
        <p:spPr>
          <a:xfrm>
            <a:off x="588860" y="6109073"/>
            <a:ext cx="354810" cy="365125"/>
          </a:xfrm>
          <a:solidFill>
            <a:schemeClr val="bg1"/>
          </a:solidFill>
        </p:spPr>
        <p:txBody>
          <a:bodyPr/>
          <a:lstStyle/>
          <a:p>
            <a:fld id="{8EBA40CB-9C29-420E-935B-82B45E243808}" type="slidenum">
              <a:rPr lang="en-GB" smtClean="0"/>
              <a:pPr/>
              <a:t>29</a:t>
            </a:fld>
            <a:endParaRPr lang="en-GB" dirty="0"/>
          </a:p>
        </p:txBody>
      </p:sp>
      <p:sp>
        <p:nvSpPr>
          <p:cNvPr id="5" name="Text Placeholder 2">
            <a:extLst>
              <a:ext uri="{FF2B5EF4-FFF2-40B4-BE49-F238E27FC236}">
                <a16:creationId xmlns:a16="http://schemas.microsoft.com/office/drawing/2014/main" xmlns="" id="{F79A9776-401A-4337-898B-9AB37B51A33F}"/>
              </a:ext>
            </a:extLst>
          </p:cNvPr>
          <p:cNvSpPr txBox="1">
            <a:spLocks/>
          </p:cNvSpPr>
          <p:nvPr/>
        </p:nvSpPr>
        <p:spPr>
          <a:xfrm>
            <a:off x="4805365" y="2357818"/>
            <a:ext cx="2300285" cy="1928432"/>
          </a:xfrm>
          <a:prstGeom prst="rect">
            <a:avLst/>
          </a:prstGeom>
          <a:solidFill>
            <a:srgbClr val="00005C"/>
          </a:solidFill>
        </p:spPr>
        <p:txBody>
          <a:bodyPr anchor="ct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dirty="0" smtClean="0">
                <a:solidFill>
                  <a:schemeClr val="bg1"/>
                </a:solidFill>
                <a:latin typeface="고도 M" panose="02000503000000020004" pitchFamily="2" charset="-127"/>
                <a:ea typeface="고도 M" panose="02000503000000020004" pitchFamily="2" charset="-127"/>
              </a:rPr>
              <a:t>Topology</a:t>
            </a:r>
            <a:r>
              <a:rPr lang="ko-KR" altLang="en-US" dirty="0" smtClean="0">
                <a:solidFill>
                  <a:schemeClr val="bg1"/>
                </a:solidFill>
                <a:latin typeface="고도 M" panose="02000503000000020004" pitchFamily="2" charset="-127"/>
                <a:ea typeface="고도 M" panose="02000503000000020004" pitchFamily="2" charset="-127"/>
              </a:rPr>
              <a:t>를 </a:t>
            </a:r>
            <a:r>
              <a:rPr lang="en-US" altLang="ko-KR" dirty="0" smtClean="0">
                <a:solidFill>
                  <a:schemeClr val="bg1"/>
                </a:solidFill>
                <a:latin typeface="고도 M" panose="02000503000000020004" pitchFamily="2" charset="-127"/>
                <a:ea typeface="고도 M" panose="02000503000000020004" pitchFamily="2" charset="-127"/>
              </a:rPr>
              <a:t/>
            </a:r>
            <a:br>
              <a:rPr lang="en-US" altLang="ko-KR" dirty="0" smtClean="0">
                <a:solidFill>
                  <a:schemeClr val="bg1"/>
                </a:solidFill>
                <a:latin typeface="고도 M" panose="02000503000000020004" pitchFamily="2" charset="-127"/>
                <a:ea typeface="고도 M" panose="02000503000000020004" pitchFamily="2" charset="-127"/>
              </a:rPr>
            </a:br>
            <a:r>
              <a:rPr lang="ko-KR" altLang="en-US" dirty="0" smtClean="0">
                <a:solidFill>
                  <a:schemeClr val="bg1"/>
                </a:solidFill>
                <a:latin typeface="고도 M" panose="02000503000000020004" pitchFamily="2" charset="-127"/>
                <a:ea typeface="고도 M" panose="02000503000000020004" pitchFamily="2" charset="-127"/>
              </a:rPr>
              <a:t>선택</a:t>
            </a:r>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 </a:t>
            </a:r>
            <a:r>
              <a:rPr lang="ko-KR" altLang="en-US" dirty="0">
                <a:solidFill>
                  <a:schemeClr val="bg1"/>
                </a:solidFill>
                <a:latin typeface="고도 M" panose="02000503000000020004" pitchFamily="2" charset="-127"/>
                <a:ea typeface="고도 M" panose="02000503000000020004" pitchFamily="2" charset="-127"/>
              </a:rPr>
              <a:t>결합하여 </a:t>
            </a:r>
            <a:endParaRPr lang="en-US" altLang="ko-KR" dirty="0" smtClean="0">
              <a:solidFill>
                <a:schemeClr val="bg1"/>
              </a:solidFill>
              <a:latin typeface="고도 M" panose="02000503000000020004" pitchFamily="2" charset="-127"/>
              <a:ea typeface="고도 M" panose="02000503000000020004" pitchFamily="2" charset="-127"/>
            </a:endParaRPr>
          </a:p>
          <a:p>
            <a:pPr algn="ctr"/>
            <a:r>
              <a:rPr lang="ko-KR" altLang="en-US" dirty="0" smtClean="0">
                <a:solidFill>
                  <a:schemeClr val="bg1"/>
                </a:solidFill>
                <a:latin typeface="고도 M" panose="02000503000000020004" pitchFamily="2" charset="-127"/>
                <a:ea typeface="고도 M" panose="02000503000000020004" pitchFamily="2" charset="-127"/>
              </a:rPr>
              <a:t>데이터 </a:t>
            </a:r>
            <a:r>
              <a:rPr lang="ko-KR" altLang="en-US" dirty="0">
                <a:solidFill>
                  <a:schemeClr val="bg1"/>
                </a:solidFill>
                <a:latin typeface="고도 M" panose="02000503000000020004" pitchFamily="2" charset="-127"/>
                <a:ea typeface="고도 M" panose="02000503000000020004" pitchFamily="2" charset="-127"/>
              </a:rPr>
              <a:t>공유 </a:t>
            </a:r>
            <a:r>
              <a:rPr lang="en-US" altLang="ko-KR" dirty="0" smtClean="0">
                <a:solidFill>
                  <a:schemeClr val="bg1"/>
                </a:solidFill>
                <a:latin typeface="고도 M" panose="02000503000000020004" pitchFamily="2" charset="-127"/>
                <a:ea typeface="고도 M" panose="02000503000000020004" pitchFamily="2" charset="-127"/>
              </a:rPr>
              <a:t/>
            </a:r>
            <a:br>
              <a:rPr lang="en-US" altLang="ko-KR" dirty="0" smtClean="0">
                <a:solidFill>
                  <a:schemeClr val="bg1"/>
                </a:solidFill>
                <a:latin typeface="고도 M" panose="02000503000000020004" pitchFamily="2" charset="-127"/>
                <a:ea typeface="고도 M" panose="02000503000000020004" pitchFamily="2" charset="-127"/>
              </a:rPr>
            </a:br>
            <a:r>
              <a:rPr lang="ko-KR" altLang="en-US" dirty="0" smtClean="0">
                <a:solidFill>
                  <a:schemeClr val="bg1"/>
                </a:solidFill>
                <a:latin typeface="고도 M" panose="02000503000000020004" pitchFamily="2" charset="-127"/>
                <a:ea typeface="고도 M" panose="02000503000000020004" pitchFamily="2" charset="-127"/>
              </a:rPr>
              <a:t>요구 </a:t>
            </a:r>
            <a:r>
              <a:rPr lang="ko-KR" altLang="en-US" dirty="0">
                <a:solidFill>
                  <a:schemeClr val="bg1"/>
                </a:solidFill>
                <a:latin typeface="고도 M" panose="02000503000000020004" pitchFamily="2" charset="-127"/>
                <a:ea typeface="고도 M" panose="02000503000000020004" pitchFamily="2" charset="-127"/>
              </a:rPr>
              <a:t>사항 충족</a:t>
            </a:r>
            <a:endParaRPr lang="en-US" dirty="0">
              <a:solidFill>
                <a:schemeClr val="bg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4480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3</a:t>
            </a:fld>
            <a:endParaRPr lang="en-GB" dirty="0">
              <a:solidFill>
                <a:srgbClr val="00005C"/>
              </a:solidFill>
            </a:endParaRPr>
          </a:p>
        </p:txBody>
      </p:sp>
      <p:pic>
        <p:nvPicPr>
          <p:cNvPr id="6" name="그림 5"/>
          <p:cNvPicPr>
            <a:picLocks noChangeAspect="1"/>
          </p:cNvPicPr>
          <p:nvPr/>
        </p:nvPicPr>
        <p:blipFill>
          <a:blip r:embed="rId3"/>
          <a:stretch>
            <a:fillRect/>
          </a:stretch>
        </p:blipFill>
        <p:spPr>
          <a:xfrm>
            <a:off x="2209800" y="2056899"/>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2529227"/>
            <a:ext cx="12192000" cy="647117"/>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3200" dirty="0" err="1" smtClean="0">
                <a:latin typeface="고도 M" panose="02000503000000020004" pitchFamily="2" charset="-127"/>
                <a:ea typeface="고도 M" panose="02000503000000020004" pitchFamily="2" charset="-127"/>
              </a:rPr>
              <a:t>DMExpress</a:t>
            </a:r>
            <a:r>
              <a:rPr lang="en-US" altLang="ko-KR" sz="3200" dirty="0" smtClean="0">
                <a:latin typeface="고도 M" panose="02000503000000020004" pitchFamily="2" charset="-127"/>
                <a:ea typeface="고도 M" panose="02000503000000020004" pitchFamily="2" charset="-127"/>
              </a:rPr>
              <a:t> Overview, </a:t>
            </a:r>
            <a:r>
              <a:rPr lang="ko-KR" altLang="en-US" sz="3200" dirty="0" smtClean="0">
                <a:latin typeface="고도 M" panose="02000503000000020004" pitchFamily="2" charset="-127"/>
                <a:ea typeface="고도 M" panose="02000503000000020004" pitchFamily="2" charset="-127"/>
              </a:rPr>
              <a:t>장점</a:t>
            </a:r>
            <a:endParaRPr lang="en-US" altLang="ko-KR" sz="2800" dirty="0" smtClean="0">
              <a:latin typeface="고도 M" panose="02000503000000020004" pitchFamily="2" charset="-127"/>
              <a:ea typeface="고도 M" panose="02000503000000020004" pitchFamily="2" charset="-127"/>
            </a:endParaRPr>
          </a:p>
        </p:txBody>
      </p:sp>
      <p:sp>
        <p:nvSpPr>
          <p:cNvPr id="8" name="직사각형 7"/>
          <p:cNvSpPr/>
          <p:nvPr/>
        </p:nvSpPr>
        <p:spPr>
          <a:xfrm>
            <a:off x="588860" y="1155032"/>
            <a:ext cx="457887" cy="34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Tree>
    <p:extLst>
      <p:ext uri="{BB962C8B-B14F-4D97-AF65-F5344CB8AC3E}">
        <p14:creationId xmlns:p14="http://schemas.microsoft.com/office/powerpoint/2010/main" val="12507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30</a:t>
            </a:fld>
            <a:endParaRPr lang="en-GB" dirty="0">
              <a:solidFill>
                <a:srgbClr val="00005C"/>
              </a:solidFill>
            </a:endParaRPr>
          </a:p>
        </p:txBody>
      </p:sp>
      <p:pic>
        <p:nvPicPr>
          <p:cNvPr id="6" name="그림 5"/>
          <p:cNvPicPr>
            <a:picLocks noChangeAspect="1"/>
          </p:cNvPicPr>
          <p:nvPr/>
        </p:nvPicPr>
        <p:blipFill>
          <a:blip r:embed="rId3"/>
          <a:stretch>
            <a:fillRect/>
          </a:stretch>
        </p:blipFill>
        <p:spPr>
          <a:xfrm>
            <a:off x="2209800" y="2056899"/>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2529227"/>
            <a:ext cx="12192000" cy="647117"/>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3200" dirty="0" err="1" smtClean="0">
                <a:latin typeface="고도 M" panose="02000503000000020004" pitchFamily="2" charset="-127"/>
                <a:ea typeface="고도 M" panose="02000503000000020004" pitchFamily="2" charset="-127"/>
              </a:rPr>
              <a:t>DMExpress</a:t>
            </a:r>
            <a:r>
              <a:rPr lang="en-US" altLang="ko-KR" sz="3200" dirty="0" smtClean="0">
                <a:latin typeface="고도 M" panose="02000503000000020004" pitchFamily="2" charset="-127"/>
                <a:ea typeface="고도 M" panose="02000503000000020004" pitchFamily="2" charset="-127"/>
              </a:rPr>
              <a:t> Demo</a:t>
            </a:r>
            <a:endParaRPr lang="en-US" altLang="ko-KR" sz="2800" dirty="0" smtClean="0">
              <a:latin typeface="고도 M" panose="02000503000000020004" pitchFamily="2" charset="-127"/>
              <a:ea typeface="고도 M" panose="02000503000000020004" pitchFamily="2" charset="-127"/>
            </a:endParaRPr>
          </a:p>
        </p:txBody>
      </p:sp>
      <p:sp>
        <p:nvSpPr>
          <p:cNvPr id="8" name="직사각형 7"/>
          <p:cNvSpPr/>
          <p:nvPr/>
        </p:nvSpPr>
        <p:spPr>
          <a:xfrm>
            <a:off x="588860" y="1155032"/>
            <a:ext cx="457887" cy="34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Tree>
    <p:extLst>
      <p:ext uri="{BB962C8B-B14F-4D97-AF65-F5344CB8AC3E}">
        <p14:creationId xmlns:p14="http://schemas.microsoft.com/office/powerpoint/2010/main" val="206526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31</a:t>
            </a:fld>
            <a:endParaRPr lang="en-GB" dirty="0"/>
          </a:p>
        </p:txBody>
      </p:sp>
      <p:sp>
        <p:nvSpPr>
          <p:cNvPr id="3" name="제목 2"/>
          <p:cNvSpPr>
            <a:spLocks noGrp="1"/>
          </p:cNvSpPr>
          <p:nvPr>
            <p:ph type="title"/>
          </p:nvPr>
        </p:nvSpPr>
        <p:spPr/>
        <p:txBody>
          <a:bodyPr/>
          <a:lstStyle/>
          <a:p>
            <a:r>
              <a:rPr lang="en-US" altLang="ko-KR" dirty="0" err="1" smtClean="0"/>
              <a:t>DMExpress</a:t>
            </a:r>
            <a:r>
              <a:rPr lang="en-US" altLang="ko-KR" dirty="0" smtClean="0"/>
              <a:t> Demo</a:t>
            </a:r>
            <a:endParaRPr lang="ko-KR" altLang="en-US" dirty="0"/>
          </a:p>
        </p:txBody>
      </p:sp>
      <p:sp>
        <p:nvSpPr>
          <p:cNvPr id="4" name="TextBox 25"/>
          <p:cNvSpPr txBox="1">
            <a:spLocks noChangeArrowheads="1"/>
          </p:cNvSpPr>
          <p:nvPr/>
        </p:nvSpPr>
        <p:spPr bwMode="auto">
          <a:xfrm>
            <a:off x="0" y="1306582"/>
            <a:ext cx="121920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hangingPunct="1"/>
            <a:r>
              <a:rPr lang="en-US" altLang="ko-KR" sz="6600" dirty="0" smtClean="0">
                <a:solidFill>
                  <a:srgbClr val="3366FF"/>
                </a:solidFill>
                <a:latin typeface="HY수평선B" pitchFamily="18" charset="-127"/>
                <a:ea typeface="HY수평선B" pitchFamily="18" charset="-127"/>
              </a:rPr>
              <a:t>Complex Job</a:t>
            </a:r>
            <a:br>
              <a:rPr lang="en-US" altLang="ko-KR" sz="6600" dirty="0" smtClean="0">
                <a:solidFill>
                  <a:srgbClr val="3366FF"/>
                </a:solidFill>
                <a:latin typeface="HY수평선B" pitchFamily="18" charset="-127"/>
                <a:ea typeface="HY수평선B" pitchFamily="18" charset="-127"/>
              </a:rPr>
            </a:br>
            <a:r>
              <a:rPr lang="en-US" altLang="ko-KR" sz="4800" dirty="0" smtClean="0">
                <a:solidFill>
                  <a:srgbClr val="3366FF"/>
                </a:solidFill>
                <a:latin typeface="HY수평선B" pitchFamily="18" charset="-127"/>
                <a:ea typeface="HY수평선B" pitchFamily="18" charset="-127"/>
              </a:rPr>
              <a:t>(Join+Aggregate+Lookup)</a:t>
            </a:r>
            <a:endParaRPr lang="ko-KR" altLang="en-US" sz="4800" dirty="0">
              <a:solidFill>
                <a:srgbClr val="3366FF"/>
              </a:solidFill>
              <a:latin typeface="HY수평선B" pitchFamily="18" charset="-127"/>
              <a:ea typeface="HY수평선B" pitchFamily="18" charset="-127"/>
            </a:endParaRPr>
          </a:p>
        </p:txBody>
      </p:sp>
      <p:sp>
        <p:nvSpPr>
          <p:cNvPr id="5" name="TextBox 4"/>
          <p:cNvSpPr txBox="1"/>
          <p:nvPr/>
        </p:nvSpPr>
        <p:spPr>
          <a:xfrm>
            <a:off x="204952" y="3661661"/>
            <a:ext cx="11909158" cy="1323439"/>
          </a:xfrm>
          <a:prstGeom prst="rect">
            <a:avLst/>
          </a:prstGeom>
          <a:noFill/>
        </p:spPr>
        <p:txBody>
          <a:bodyPr wrap="square" rtlCol="0">
            <a:spAutoFit/>
          </a:bodyPr>
          <a:lstStyle/>
          <a:p>
            <a:pPr marL="342900" indent="-342900">
              <a:lnSpc>
                <a:spcPct val="200000"/>
              </a:lnSpc>
              <a:buAutoNum type="arabicPeriod"/>
            </a:pPr>
            <a:r>
              <a:rPr lang="ko-KR" altLang="en-US" sz="2000" dirty="0" smtClean="0">
                <a:latin typeface="a카리스마" panose="02020600000000000000" pitchFamily="18" charset="-127"/>
                <a:ea typeface="a카리스마" panose="02020600000000000000" pitchFamily="18" charset="-127"/>
              </a:rPr>
              <a:t>항공 실 거래 데이터를 이용</a:t>
            </a:r>
            <a:r>
              <a:rPr lang="en-US" altLang="ko-KR" sz="2000" dirty="0" smtClean="0">
                <a:latin typeface="a카리스마" panose="02020600000000000000" pitchFamily="18" charset="-127"/>
                <a:ea typeface="a카리스마" panose="02020600000000000000" pitchFamily="18" charset="-127"/>
              </a:rPr>
              <a:t>,</a:t>
            </a:r>
            <a:r>
              <a:rPr lang="ko-KR" altLang="en-US" sz="2000" dirty="0" smtClean="0">
                <a:latin typeface="a카리스마" panose="02020600000000000000" pitchFamily="18" charset="-127"/>
                <a:ea typeface="a카리스마" panose="02020600000000000000" pitchFamily="18" charset="-127"/>
              </a:rPr>
              <a:t> 각 고객별 실제 거래 총 금액을 산출하여 테이블에 </a:t>
            </a:r>
            <a:r>
              <a:rPr lang="en-US" altLang="ko-KR" sz="2000" dirty="0" smtClean="0">
                <a:latin typeface="a카리스마" panose="02020600000000000000" pitchFamily="18" charset="-127"/>
                <a:ea typeface="a카리스마" panose="02020600000000000000" pitchFamily="18" charset="-127"/>
              </a:rPr>
              <a:t>Insert</a:t>
            </a:r>
          </a:p>
          <a:p>
            <a:pPr marL="342900" indent="-342900">
              <a:lnSpc>
                <a:spcPct val="200000"/>
              </a:lnSpc>
              <a:buAutoNum type="arabicPeriod"/>
            </a:pPr>
            <a:r>
              <a:rPr lang="ko-KR" altLang="en-US" sz="2000" dirty="0" smtClean="0">
                <a:solidFill>
                  <a:schemeClr val="accent1">
                    <a:lumMod val="75000"/>
                  </a:schemeClr>
                </a:solidFill>
                <a:latin typeface="a카리스마" panose="02020600000000000000" pitchFamily="18" charset="-127"/>
                <a:ea typeface="a카리스마" panose="02020600000000000000" pitchFamily="18" charset="-127"/>
              </a:rPr>
              <a:t>신규로 추가 된 고객</a:t>
            </a:r>
            <a:r>
              <a:rPr lang="ko-KR" altLang="en-US" sz="2000" dirty="0" smtClean="0">
                <a:latin typeface="a카리스마" panose="02020600000000000000" pitchFamily="18" charset="-127"/>
                <a:ea typeface="a카리스마" panose="02020600000000000000" pitchFamily="18" charset="-127"/>
              </a:rPr>
              <a:t>과 </a:t>
            </a:r>
            <a:r>
              <a:rPr lang="ko-KR" altLang="en-US" sz="2000" dirty="0" smtClean="0">
                <a:solidFill>
                  <a:schemeClr val="accent1">
                    <a:lumMod val="75000"/>
                  </a:schemeClr>
                </a:solidFill>
                <a:latin typeface="a카리스마" panose="02020600000000000000" pitchFamily="18" charset="-127"/>
                <a:ea typeface="a카리스마" panose="02020600000000000000" pitchFamily="18" charset="-127"/>
              </a:rPr>
              <a:t>거래내역이 없는 고객</a:t>
            </a:r>
            <a:r>
              <a:rPr lang="ko-KR" altLang="en-US" sz="2000" dirty="0" smtClean="0">
                <a:latin typeface="a카리스마" panose="02020600000000000000" pitchFamily="18" charset="-127"/>
                <a:ea typeface="a카리스마" panose="02020600000000000000" pitchFamily="18" charset="-127"/>
              </a:rPr>
              <a:t>을 추출하여 각각의 테이블에 </a:t>
            </a:r>
            <a:r>
              <a:rPr lang="en-US" altLang="ko-KR" sz="2000" dirty="0" smtClean="0">
                <a:latin typeface="a카리스마" panose="02020600000000000000" pitchFamily="18" charset="-127"/>
                <a:ea typeface="a카리스마" panose="02020600000000000000" pitchFamily="18" charset="-127"/>
              </a:rPr>
              <a:t>Update + Insert</a:t>
            </a:r>
          </a:p>
        </p:txBody>
      </p:sp>
    </p:spTree>
    <p:extLst>
      <p:ext uri="{BB962C8B-B14F-4D97-AF65-F5344CB8AC3E}">
        <p14:creationId xmlns:p14="http://schemas.microsoft.com/office/powerpoint/2010/main" val="126456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32</a:t>
            </a:fld>
            <a:endParaRPr lang="en-GB" dirty="0"/>
          </a:p>
        </p:txBody>
      </p:sp>
      <p:sp>
        <p:nvSpPr>
          <p:cNvPr id="3" name="제목 2"/>
          <p:cNvSpPr>
            <a:spLocks noGrp="1"/>
          </p:cNvSpPr>
          <p:nvPr>
            <p:ph type="title"/>
          </p:nvPr>
        </p:nvSpPr>
        <p:spPr>
          <a:xfrm>
            <a:off x="469901" y="106832"/>
            <a:ext cx="10883898" cy="664868"/>
          </a:xfrm>
        </p:spPr>
        <p:txBody>
          <a:bodyPr/>
          <a:lstStyle/>
          <a:p>
            <a:r>
              <a:rPr lang="en-US" altLang="ko-KR" dirty="0" smtClean="0"/>
              <a:t>Data Flow</a:t>
            </a:r>
            <a:endParaRPr lang="ko-KR" altLang="en-US" dirty="0"/>
          </a:p>
        </p:txBody>
      </p:sp>
      <p:sp>
        <p:nvSpPr>
          <p:cNvPr id="5" name="직사각형 4"/>
          <p:cNvSpPr/>
          <p:nvPr/>
        </p:nvSpPr>
        <p:spPr>
          <a:xfrm>
            <a:off x="5204581" y="3053559"/>
            <a:ext cx="6848345" cy="357584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위쪽 화살표 5"/>
          <p:cNvSpPr/>
          <p:nvPr/>
        </p:nvSpPr>
        <p:spPr>
          <a:xfrm rot="10800000">
            <a:off x="6972503" y="2015150"/>
            <a:ext cx="504825" cy="1141541"/>
          </a:xfrm>
          <a:prstGeom prst="up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stretch>
            <a:fillRect/>
          </a:stretch>
        </p:blipFill>
        <p:spPr>
          <a:xfrm>
            <a:off x="5533525" y="3249677"/>
            <a:ext cx="2281610" cy="2937843"/>
          </a:xfrm>
          <a:prstGeom prst="rect">
            <a:avLst/>
          </a:prstGeom>
          <a:ln>
            <a:solidFill>
              <a:schemeClr val="tx1"/>
            </a:solidFill>
          </a:ln>
        </p:spPr>
      </p:pic>
      <p:sp>
        <p:nvSpPr>
          <p:cNvPr id="9" name="TextBox 8"/>
          <p:cNvSpPr txBox="1"/>
          <p:nvPr/>
        </p:nvSpPr>
        <p:spPr>
          <a:xfrm>
            <a:off x="4488222" y="6210146"/>
            <a:ext cx="4371620"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Transaction Data Per Customer : SAM File(Inner Join)</a:t>
            </a:r>
            <a:endParaRPr lang="ko-KR" altLang="en-US" sz="1400">
              <a:latin typeface="Tahoma" panose="020B0604030504040204" pitchFamily="34" charset="0"/>
              <a:cs typeface="Tahoma" panose="020B0604030504040204" pitchFamily="34" charset="0"/>
            </a:endParaRPr>
          </a:p>
        </p:txBody>
      </p:sp>
      <p:sp>
        <p:nvSpPr>
          <p:cNvPr id="10" name="위쪽 화살표 9"/>
          <p:cNvSpPr/>
          <p:nvPr/>
        </p:nvSpPr>
        <p:spPr>
          <a:xfrm rot="6983870">
            <a:off x="4074485" y="2018961"/>
            <a:ext cx="504825" cy="2218673"/>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위쪽 화살표 10"/>
          <p:cNvSpPr/>
          <p:nvPr/>
        </p:nvSpPr>
        <p:spPr>
          <a:xfrm rot="3701281">
            <a:off x="4239681" y="4103587"/>
            <a:ext cx="504825" cy="1867330"/>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668740" y="824305"/>
            <a:ext cx="3200087" cy="2376315"/>
            <a:chOff x="209550" y="297614"/>
            <a:chExt cx="3200087" cy="2376315"/>
          </a:xfrm>
        </p:grpSpPr>
        <p:pic>
          <p:nvPicPr>
            <p:cNvPr id="13" name="그림 12"/>
            <p:cNvPicPr>
              <a:picLocks noChangeAspect="1"/>
            </p:cNvPicPr>
            <p:nvPr/>
          </p:nvPicPr>
          <p:blipFill>
            <a:blip r:embed="rId4"/>
            <a:stretch>
              <a:fillRect/>
            </a:stretch>
          </p:blipFill>
          <p:spPr>
            <a:xfrm>
              <a:off x="209550" y="297614"/>
              <a:ext cx="3200087" cy="2376315"/>
            </a:xfrm>
            <a:prstGeom prst="rect">
              <a:avLst/>
            </a:prstGeom>
            <a:ln>
              <a:solidFill>
                <a:schemeClr val="tx1"/>
              </a:solidFill>
            </a:ln>
          </p:spPr>
        </p:pic>
        <p:sp>
          <p:nvSpPr>
            <p:cNvPr id="14" name="직사각형 13"/>
            <p:cNvSpPr/>
            <p:nvPr/>
          </p:nvSpPr>
          <p:spPr>
            <a:xfrm>
              <a:off x="209550" y="297614"/>
              <a:ext cx="581025" cy="237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p:cNvGrpSpPr/>
          <p:nvPr/>
        </p:nvGrpSpPr>
        <p:grpSpPr>
          <a:xfrm>
            <a:off x="266700" y="3654173"/>
            <a:ext cx="3895725" cy="2711924"/>
            <a:chOff x="209550" y="3396998"/>
            <a:chExt cx="3895725" cy="2711924"/>
          </a:xfrm>
        </p:grpSpPr>
        <p:pic>
          <p:nvPicPr>
            <p:cNvPr id="16" name="그림 15"/>
            <p:cNvPicPr>
              <a:picLocks noChangeAspect="1"/>
            </p:cNvPicPr>
            <p:nvPr/>
          </p:nvPicPr>
          <p:blipFill>
            <a:blip r:embed="rId5"/>
            <a:stretch>
              <a:fillRect/>
            </a:stretch>
          </p:blipFill>
          <p:spPr>
            <a:xfrm>
              <a:off x="209550" y="3420597"/>
              <a:ext cx="3895725" cy="2676526"/>
            </a:xfrm>
            <a:prstGeom prst="rect">
              <a:avLst/>
            </a:prstGeom>
            <a:ln>
              <a:solidFill>
                <a:schemeClr val="tx1"/>
              </a:solidFill>
            </a:ln>
          </p:spPr>
        </p:pic>
        <p:sp>
          <p:nvSpPr>
            <p:cNvPr id="17" name="직사각형 16"/>
            <p:cNvSpPr/>
            <p:nvPr/>
          </p:nvSpPr>
          <p:spPr>
            <a:xfrm>
              <a:off x="609678" y="3396998"/>
              <a:ext cx="519496" cy="2700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549845" y="3408797"/>
              <a:ext cx="519496" cy="270012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5240651" y="653229"/>
            <a:ext cx="4482802" cy="1955122"/>
            <a:chOff x="4724995" y="660051"/>
            <a:chExt cx="4482802" cy="1955122"/>
          </a:xfrm>
        </p:grpSpPr>
        <p:grpSp>
          <p:nvGrpSpPr>
            <p:cNvPr id="20" name="그룹 19"/>
            <p:cNvGrpSpPr/>
            <p:nvPr/>
          </p:nvGrpSpPr>
          <p:grpSpPr>
            <a:xfrm>
              <a:off x="4724995" y="662069"/>
              <a:ext cx="4459839" cy="1953104"/>
              <a:chOff x="5164211" y="190650"/>
              <a:chExt cx="4459839" cy="1953104"/>
            </a:xfrm>
          </p:grpSpPr>
          <p:pic>
            <p:nvPicPr>
              <p:cNvPr id="22" name="그림 21"/>
              <p:cNvPicPr>
                <a:picLocks noChangeAspect="1"/>
              </p:cNvPicPr>
              <p:nvPr/>
            </p:nvPicPr>
            <p:blipFill>
              <a:blip r:embed="rId6"/>
              <a:stretch>
                <a:fillRect/>
              </a:stretch>
            </p:blipFill>
            <p:spPr>
              <a:xfrm>
                <a:off x="5185531" y="227014"/>
                <a:ext cx="4438519" cy="1876341"/>
              </a:xfrm>
              <a:prstGeom prst="rect">
                <a:avLst/>
              </a:prstGeom>
              <a:ln>
                <a:solidFill>
                  <a:schemeClr val="tx1"/>
                </a:solidFill>
              </a:ln>
            </p:spPr>
          </p:pic>
          <p:sp>
            <p:nvSpPr>
              <p:cNvPr id="23" name="TextBox 22"/>
              <p:cNvSpPr txBox="1"/>
              <p:nvPr/>
            </p:nvSpPr>
            <p:spPr>
              <a:xfrm>
                <a:off x="5614138" y="1053362"/>
                <a:ext cx="3604267"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Flight Info Data (</a:t>
                </a:r>
                <a:r>
                  <a:rPr lang="en-US" altLang="ko-KR" sz="1400" dirty="0" smtClean="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Lookup : Database Table</a:t>
                </a:r>
                <a:r>
                  <a:rPr lang="en-US" altLang="ko-KR" sz="1400" dirty="0" smtClean="0">
                    <a:latin typeface="Tahoma" panose="020B0604030504040204" pitchFamily="34" charset="0"/>
                    <a:ea typeface="Tahoma" panose="020B0604030504040204" pitchFamily="34" charset="0"/>
                    <a:cs typeface="Tahoma" panose="020B0604030504040204" pitchFamily="34" charset="0"/>
                  </a:rPr>
                  <a:t>)</a:t>
                </a:r>
                <a:endParaRPr lang="ko-KR" altLang="en-US" sz="1400">
                  <a:latin typeface="Tahoma" panose="020B0604030504040204" pitchFamily="34" charset="0"/>
                  <a:cs typeface="Tahoma" panose="020B0604030504040204" pitchFamily="34" charset="0"/>
                </a:endParaRPr>
              </a:p>
            </p:txBody>
          </p:sp>
          <p:sp>
            <p:nvSpPr>
              <p:cNvPr id="24" name="직사각형 23"/>
              <p:cNvSpPr/>
              <p:nvPr/>
            </p:nvSpPr>
            <p:spPr>
              <a:xfrm>
                <a:off x="5164211" y="190650"/>
                <a:ext cx="428607" cy="195310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직사각형 20"/>
            <p:cNvSpPr/>
            <p:nvPr/>
          </p:nvSpPr>
          <p:spPr>
            <a:xfrm>
              <a:off x="8779190" y="660051"/>
              <a:ext cx="428607" cy="195310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직사각형 24"/>
          <p:cNvSpPr/>
          <p:nvPr/>
        </p:nvSpPr>
        <p:spPr>
          <a:xfrm>
            <a:off x="6702608" y="3238500"/>
            <a:ext cx="1093478" cy="29490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6156851" y="3249676"/>
            <a:ext cx="517181" cy="293784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2126491" y="3654173"/>
            <a:ext cx="497128" cy="271192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504820" y="3237914"/>
            <a:ext cx="623456" cy="2949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928150" y="1889486"/>
            <a:ext cx="3664599"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Customer Master Data (</a:t>
            </a:r>
            <a:r>
              <a:rPr lang="en-US" altLang="ko-KR" sz="1400"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LeftSide</a:t>
            </a:r>
            <a:r>
              <a:rPr lang="en-US" altLang="ko-KR" sz="1400" dirty="0" smtClean="0">
                <a:solidFill>
                  <a:srgbClr val="FF0000"/>
                </a:solidFill>
                <a:latin typeface="Tahoma" panose="020B0604030504040204" pitchFamily="34" charset="0"/>
                <a:ea typeface="Tahoma" panose="020B0604030504040204" pitchFamily="34" charset="0"/>
                <a:cs typeface="Tahoma" panose="020B0604030504040204" pitchFamily="34" charset="0"/>
              </a:rPr>
              <a:t> : SAM File</a:t>
            </a:r>
            <a:r>
              <a:rPr lang="en-US" altLang="ko-KR" sz="1400" dirty="0" smtClean="0">
                <a:latin typeface="Tahoma" panose="020B0604030504040204" pitchFamily="34" charset="0"/>
                <a:ea typeface="Tahoma" panose="020B0604030504040204" pitchFamily="34" charset="0"/>
                <a:cs typeface="Tahoma" panose="020B0604030504040204" pitchFamily="34" charset="0"/>
              </a:rPr>
              <a:t>)</a:t>
            </a:r>
            <a:endParaRPr lang="ko-KR" altLang="en-US" sz="1400">
              <a:latin typeface="Tahoma" panose="020B0604030504040204" pitchFamily="34" charset="0"/>
              <a:cs typeface="Tahoma" panose="020B0604030504040204" pitchFamily="34" charset="0"/>
            </a:endParaRPr>
          </a:p>
        </p:txBody>
      </p:sp>
      <p:sp>
        <p:nvSpPr>
          <p:cNvPr id="30" name="TextBox 29"/>
          <p:cNvSpPr txBox="1"/>
          <p:nvPr/>
        </p:nvSpPr>
        <p:spPr>
          <a:xfrm>
            <a:off x="266700" y="6247934"/>
            <a:ext cx="3981451"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Transaction Data (</a:t>
            </a:r>
            <a:r>
              <a:rPr lang="en-US" altLang="ko-KR" sz="1400"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RightSide</a:t>
            </a:r>
            <a:r>
              <a:rPr lang="en-US" altLang="ko-KR" sz="1400" dirty="0" smtClean="0">
                <a:solidFill>
                  <a:srgbClr val="FF0000"/>
                </a:solidFill>
                <a:latin typeface="Tahoma" panose="020B0604030504040204" pitchFamily="34" charset="0"/>
                <a:ea typeface="Tahoma" panose="020B0604030504040204" pitchFamily="34" charset="0"/>
                <a:cs typeface="Tahoma" panose="020B0604030504040204" pitchFamily="34" charset="0"/>
              </a:rPr>
              <a:t> : Database Table</a:t>
            </a:r>
            <a:r>
              <a:rPr lang="en-US" altLang="ko-KR" sz="1400" dirty="0" smtClean="0">
                <a:latin typeface="Tahoma" panose="020B0604030504040204" pitchFamily="34" charset="0"/>
                <a:ea typeface="Tahoma" panose="020B0604030504040204" pitchFamily="34" charset="0"/>
                <a:cs typeface="Tahoma" panose="020B0604030504040204" pitchFamily="34" charset="0"/>
              </a:rPr>
              <a:t>)</a:t>
            </a:r>
            <a:endParaRPr lang="ko-KR" altLang="en-US" sz="1400">
              <a:latin typeface="Tahoma" panose="020B0604030504040204" pitchFamily="34" charset="0"/>
              <a:cs typeface="Tahoma" panose="020B0604030504040204" pitchFamily="34" charset="0"/>
            </a:endParaRPr>
          </a:p>
        </p:txBody>
      </p:sp>
      <p:grpSp>
        <p:nvGrpSpPr>
          <p:cNvPr id="31" name="그룹 30"/>
          <p:cNvGrpSpPr/>
          <p:nvPr/>
        </p:nvGrpSpPr>
        <p:grpSpPr>
          <a:xfrm>
            <a:off x="8144079" y="4926913"/>
            <a:ext cx="3590176" cy="1342285"/>
            <a:chOff x="8215100" y="5277547"/>
            <a:chExt cx="3590176" cy="1342285"/>
          </a:xfrm>
        </p:grpSpPr>
        <p:pic>
          <p:nvPicPr>
            <p:cNvPr id="32" name="그림 31"/>
            <p:cNvPicPr>
              <a:picLocks noChangeAspect="1"/>
            </p:cNvPicPr>
            <p:nvPr/>
          </p:nvPicPr>
          <p:blipFill>
            <a:blip r:embed="rId7"/>
            <a:stretch>
              <a:fillRect/>
            </a:stretch>
          </p:blipFill>
          <p:spPr>
            <a:xfrm>
              <a:off x="8223876" y="5285222"/>
              <a:ext cx="3581400" cy="784879"/>
            </a:xfrm>
            <a:prstGeom prst="rect">
              <a:avLst/>
            </a:prstGeom>
            <a:ln>
              <a:solidFill>
                <a:schemeClr val="tx1"/>
              </a:solidFill>
            </a:ln>
          </p:spPr>
        </p:pic>
        <p:sp>
          <p:nvSpPr>
            <p:cNvPr id="33" name="TextBox 32"/>
            <p:cNvSpPr txBox="1"/>
            <p:nvPr/>
          </p:nvSpPr>
          <p:spPr>
            <a:xfrm>
              <a:off x="8215100" y="6096612"/>
              <a:ext cx="3590176" cy="523220"/>
            </a:xfrm>
            <a:prstGeom prst="rect">
              <a:avLst/>
            </a:prstGeom>
            <a:no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New Customer Data(</a:t>
              </a:r>
              <a:r>
                <a:rPr lang="en-US" altLang="ko-KR" sz="1400" dirty="0" smtClean="0">
                  <a:latin typeface="Tahoma" panose="020B0604030504040204" pitchFamily="34" charset="0"/>
                  <a:cs typeface="Tahoma" panose="020B0604030504040204" pitchFamily="34" charset="0"/>
                </a:rPr>
                <a:t>Right Outer Join)</a:t>
              </a:r>
            </a:p>
            <a:p>
              <a:pPr algn="ctr"/>
              <a:r>
                <a:rPr lang="en-US" altLang="ko-KR" sz="1400" dirty="0" smtClean="0">
                  <a:latin typeface="Tahoma" panose="020B0604030504040204" pitchFamily="34" charset="0"/>
                  <a:cs typeface="Tahoma" panose="020B0604030504040204" pitchFamily="34" charset="0"/>
                </a:rPr>
                <a:t>: Table Insert</a:t>
              </a:r>
              <a:endParaRPr lang="en-US" altLang="ko-KR" sz="1400" dirty="0" smtClean="0">
                <a:latin typeface="Tahoma" panose="020B0604030504040204" pitchFamily="34" charset="0"/>
                <a:ea typeface="Tahoma" panose="020B0604030504040204" pitchFamily="34" charset="0"/>
                <a:cs typeface="Tahoma" panose="020B0604030504040204" pitchFamily="34" charset="0"/>
              </a:endParaRPr>
            </a:p>
          </p:txBody>
        </p:sp>
        <p:sp>
          <p:nvSpPr>
            <p:cNvPr id="34" name="직사각형 33"/>
            <p:cNvSpPr/>
            <p:nvPr/>
          </p:nvSpPr>
          <p:spPr>
            <a:xfrm>
              <a:off x="8612916" y="5277547"/>
              <a:ext cx="464409" cy="81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p:cNvGrpSpPr/>
          <p:nvPr/>
        </p:nvGrpSpPr>
        <p:grpSpPr>
          <a:xfrm>
            <a:off x="7824662" y="3458272"/>
            <a:ext cx="4119689" cy="1217663"/>
            <a:chOff x="7824662" y="3458272"/>
            <a:chExt cx="4119689" cy="1217663"/>
          </a:xfrm>
        </p:grpSpPr>
        <p:pic>
          <p:nvPicPr>
            <p:cNvPr id="36" name="그림 35"/>
            <p:cNvPicPr>
              <a:picLocks noChangeAspect="1"/>
            </p:cNvPicPr>
            <p:nvPr/>
          </p:nvPicPr>
          <p:blipFill>
            <a:blip r:embed="rId8"/>
            <a:stretch>
              <a:fillRect/>
            </a:stretch>
          </p:blipFill>
          <p:spPr>
            <a:xfrm>
              <a:off x="8223876" y="3463988"/>
              <a:ext cx="3581400" cy="647619"/>
            </a:xfrm>
            <a:prstGeom prst="rect">
              <a:avLst/>
            </a:prstGeom>
            <a:ln>
              <a:solidFill>
                <a:schemeClr val="tx1"/>
              </a:solidFill>
            </a:ln>
          </p:spPr>
        </p:pic>
        <p:sp>
          <p:nvSpPr>
            <p:cNvPr id="37" name="TextBox 36"/>
            <p:cNvSpPr txBox="1"/>
            <p:nvPr/>
          </p:nvSpPr>
          <p:spPr>
            <a:xfrm>
              <a:off x="7824662" y="4152715"/>
              <a:ext cx="4119689" cy="523220"/>
            </a:xfrm>
            <a:prstGeom prst="rect">
              <a:avLst/>
            </a:prstGeom>
            <a:no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No Transaction Data(</a:t>
              </a:r>
              <a:r>
                <a:rPr lang="en-US" altLang="ko-KR" sz="1400" dirty="0" smtClean="0">
                  <a:latin typeface="Tahoma" panose="020B0604030504040204" pitchFamily="34" charset="0"/>
                  <a:cs typeface="Tahoma" panose="020B0604030504040204" pitchFamily="34" charset="0"/>
                </a:rPr>
                <a:t>Left Outer Join)</a:t>
              </a:r>
              <a:endParaRPr lang="ko-KR" altLang="en-US" sz="1400" smtClean="0">
                <a:latin typeface="Tahoma" panose="020B0604030504040204" pitchFamily="34" charset="0"/>
                <a:cs typeface="Tahoma" panose="020B0604030504040204" pitchFamily="34" charset="0"/>
              </a:endParaRPr>
            </a:p>
            <a:p>
              <a:pPr algn="ctr"/>
              <a:r>
                <a:rPr lang="en-US" altLang="ko-KR" sz="1400" dirty="0" smtClean="0">
                  <a:latin typeface="Tahoma" panose="020B0604030504040204" pitchFamily="34" charset="0"/>
                  <a:cs typeface="Tahoma" panose="020B0604030504040204" pitchFamily="34" charset="0"/>
                </a:rPr>
                <a:t>: Table Insert</a:t>
              </a:r>
              <a:endParaRPr lang="ko-KR" altLang="en-US" sz="1400">
                <a:latin typeface="Tahoma" panose="020B0604030504040204" pitchFamily="34" charset="0"/>
                <a:cs typeface="Tahoma" panose="020B0604030504040204" pitchFamily="34" charset="0"/>
              </a:endParaRPr>
            </a:p>
          </p:txBody>
        </p:sp>
        <p:sp>
          <p:nvSpPr>
            <p:cNvPr id="38" name="직사각형 37"/>
            <p:cNvSpPr/>
            <p:nvPr/>
          </p:nvSpPr>
          <p:spPr>
            <a:xfrm>
              <a:off x="8193816" y="3458272"/>
              <a:ext cx="790402" cy="653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171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69901" y="106832"/>
            <a:ext cx="10883898" cy="664868"/>
          </a:xfrm>
        </p:spPr>
        <p:txBody>
          <a:bodyPr/>
          <a:lstStyle/>
          <a:p>
            <a:r>
              <a:rPr lang="en-US" altLang="ko-KR" dirty="0" smtClean="0"/>
              <a:t>Data Flow</a:t>
            </a:r>
            <a:endParaRPr lang="ko-KR" altLang="en-US" dirty="0"/>
          </a:p>
        </p:txBody>
      </p:sp>
      <p:grpSp>
        <p:nvGrpSpPr>
          <p:cNvPr id="39" name="그룹 38"/>
          <p:cNvGrpSpPr/>
          <p:nvPr/>
        </p:nvGrpSpPr>
        <p:grpSpPr>
          <a:xfrm>
            <a:off x="858470" y="3301042"/>
            <a:ext cx="2804114" cy="3308126"/>
            <a:chOff x="485145" y="2466389"/>
            <a:chExt cx="2319840" cy="2949606"/>
          </a:xfrm>
        </p:grpSpPr>
        <p:pic>
          <p:nvPicPr>
            <p:cNvPr id="40" name="그림 39"/>
            <p:cNvPicPr>
              <a:picLocks noChangeAspect="1"/>
            </p:cNvPicPr>
            <p:nvPr/>
          </p:nvPicPr>
          <p:blipFill>
            <a:blip r:embed="rId3"/>
            <a:stretch>
              <a:fillRect/>
            </a:stretch>
          </p:blipFill>
          <p:spPr>
            <a:xfrm>
              <a:off x="513850" y="2478152"/>
              <a:ext cx="2281610" cy="2937843"/>
            </a:xfrm>
            <a:prstGeom prst="rect">
              <a:avLst/>
            </a:prstGeom>
            <a:ln>
              <a:solidFill>
                <a:schemeClr val="tx1"/>
              </a:solidFill>
            </a:ln>
          </p:spPr>
        </p:pic>
        <p:sp>
          <p:nvSpPr>
            <p:cNvPr id="41" name="직사각형 40"/>
            <p:cNvSpPr/>
            <p:nvPr/>
          </p:nvSpPr>
          <p:spPr>
            <a:xfrm>
              <a:off x="1681411" y="2466975"/>
              <a:ext cx="1123574" cy="29490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1137176" y="2478151"/>
              <a:ext cx="534709" cy="293784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485145" y="2466389"/>
              <a:ext cx="623456" cy="2949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위쪽 화살표 43"/>
          <p:cNvSpPr/>
          <p:nvPr/>
        </p:nvSpPr>
        <p:spPr>
          <a:xfrm rot="5400000">
            <a:off x="4559987" y="4213863"/>
            <a:ext cx="652850" cy="22042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위쪽 화살표 44"/>
          <p:cNvSpPr/>
          <p:nvPr/>
        </p:nvSpPr>
        <p:spPr>
          <a:xfrm rot="13324914">
            <a:off x="2346642" y="2304333"/>
            <a:ext cx="504825" cy="1141541"/>
          </a:xfrm>
          <a:prstGeom prst="up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1447556" y="811566"/>
            <a:ext cx="3022731" cy="1948052"/>
            <a:chOff x="3956963" y="671324"/>
            <a:chExt cx="3022731" cy="1948052"/>
          </a:xfrm>
        </p:grpSpPr>
        <p:grpSp>
          <p:nvGrpSpPr>
            <p:cNvPr id="47" name="그룹 46"/>
            <p:cNvGrpSpPr/>
            <p:nvPr/>
          </p:nvGrpSpPr>
          <p:grpSpPr>
            <a:xfrm>
              <a:off x="3956963" y="671324"/>
              <a:ext cx="3013206" cy="1948052"/>
              <a:chOff x="209550" y="297614"/>
              <a:chExt cx="3200087" cy="2376315"/>
            </a:xfrm>
          </p:grpSpPr>
          <p:pic>
            <p:nvPicPr>
              <p:cNvPr id="50" name="그림 49"/>
              <p:cNvPicPr>
                <a:picLocks noChangeAspect="1"/>
              </p:cNvPicPr>
              <p:nvPr/>
            </p:nvPicPr>
            <p:blipFill>
              <a:blip r:embed="rId4"/>
              <a:stretch>
                <a:fillRect/>
              </a:stretch>
            </p:blipFill>
            <p:spPr>
              <a:xfrm>
                <a:off x="209550" y="297614"/>
                <a:ext cx="3200087" cy="2376315"/>
              </a:xfrm>
              <a:prstGeom prst="rect">
                <a:avLst/>
              </a:prstGeom>
              <a:ln>
                <a:solidFill>
                  <a:schemeClr val="tx1"/>
                </a:solidFill>
              </a:ln>
            </p:spPr>
          </p:pic>
          <p:sp>
            <p:nvSpPr>
              <p:cNvPr id="51" name="직사각형 50"/>
              <p:cNvSpPr/>
              <p:nvPr/>
            </p:nvSpPr>
            <p:spPr>
              <a:xfrm>
                <a:off x="209550" y="297614"/>
                <a:ext cx="581025" cy="237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p:cNvSpPr txBox="1"/>
            <p:nvPr/>
          </p:nvSpPr>
          <p:spPr>
            <a:xfrm>
              <a:off x="4628758" y="1637735"/>
              <a:ext cx="2043205"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Lookup Table</a:t>
              </a:r>
              <a:endParaRPr lang="ko-KR" altLang="en-US" sz="1400">
                <a:latin typeface="Tahoma" panose="020B0604030504040204" pitchFamily="34" charset="0"/>
                <a:cs typeface="Tahoma" panose="020B0604030504040204" pitchFamily="34" charset="0"/>
              </a:endParaRPr>
            </a:p>
          </p:txBody>
        </p:sp>
        <p:sp>
          <p:nvSpPr>
            <p:cNvPr id="49" name="직사각형 48"/>
            <p:cNvSpPr/>
            <p:nvPr/>
          </p:nvSpPr>
          <p:spPr>
            <a:xfrm>
              <a:off x="4513582" y="671324"/>
              <a:ext cx="2466112" cy="194805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그룹 51"/>
          <p:cNvGrpSpPr/>
          <p:nvPr/>
        </p:nvGrpSpPr>
        <p:grpSpPr>
          <a:xfrm>
            <a:off x="6110240" y="4300302"/>
            <a:ext cx="4542962" cy="2308865"/>
            <a:chOff x="6836819" y="3799072"/>
            <a:chExt cx="4542962" cy="2308865"/>
          </a:xfrm>
        </p:grpSpPr>
        <p:pic>
          <p:nvPicPr>
            <p:cNvPr id="53" name="그림 52"/>
            <p:cNvPicPr>
              <a:picLocks noChangeAspect="1"/>
            </p:cNvPicPr>
            <p:nvPr/>
          </p:nvPicPr>
          <p:blipFill>
            <a:blip r:embed="rId5"/>
            <a:stretch>
              <a:fillRect/>
            </a:stretch>
          </p:blipFill>
          <p:spPr>
            <a:xfrm>
              <a:off x="6836819" y="3823715"/>
              <a:ext cx="4542962" cy="1862731"/>
            </a:xfrm>
            <a:prstGeom prst="rect">
              <a:avLst/>
            </a:prstGeom>
            <a:ln>
              <a:solidFill>
                <a:schemeClr val="tx1"/>
              </a:solidFill>
            </a:ln>
          </p:spPr>
        </p:pic>
        <p:sp>
          <p:nvSpPr>
            <p:cNvPr id="54" name="TextBox 53"/>
            <p:cNvSpPr txBox="1"/>
            <p:nvPr/>
          </p:nvSpPr>
          <p:spPr>
            <a:xfrm>
              <a:off x="7101444" y="5800160"/>
              <a:ext cx="4133850" cy="307777"/>
            </a:xfrm>
            <a:prstGeom prst="rect">
              <a:avLst/>
            </a:prstGeom>
            <a:solidFill>
              <a:schemeClr val="bg1"/>
            </a:solidFill>
          </p:spPr>
          <p:txBody>
            <a:bodyPr wrap="square" rtlCol="0">
              <a:spAutoFit/>
            </a:bodyPr>
            <a:lstStyle/>
            <a:p>
              <a:pPr algn="ctr"/>
              <a:r>
                <a:rPr lang="en-US" altLang="ko-KR" sz="1400" dirty="0" smtClean="0">
                  <a:latin typeface="Tahoma" panose="020B0604030504040204" pitchFamily="34" charset="0"/>
                  <a:ea typeface="Tahoma" panose="020B0604030504040204" pitchFamily="34" charset="0"/>
                  <a:cs typeface="Tahoma" panose="020B0604030504040204" pitchFamily="34" charset="0"/>
                </a:rPr>
                <a:t>Aggregated Data Table(Update + Insert)</a:t>
              </a:r>
              <a:endParaRPr lang="ko-KR" altLang="en-US" sz="1400">
                <a:latin typeface="Tahoma" panose="020B0604030504040204" pitchFamily="34" charset="0"/>
                <a:cs typeface="Tahoma" panose="020B0604030504040204" pitchFamily="34" charset="0"/>
              </a:endParaRPr>
            </a:p>
          </p:txBody>
        </p:sp>
        <p:sp>
          <p:nvSpPr>
            <p:cNvPr id="55" name="직사각형 54"/>
            <p:cNvSpPr/>
            <p:nvPr/>
          </p:nvSpPr>
          <p:spPr>
            <a:xfrm>
              <a:off x="7220278" y="3799072"/>
              <a:ext cx="780722" cy="18873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p:cNvSpPr/>
            <p:nvPr/>
          </p:nvSpPr>
          <p:spPr>
            <a:xfrm>
              <a:off x="8034698" y="3799073"/>
              <a:ext cx="718778" cy="188737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8777648" y="3799072"/>
              <a:ext cx="2592607" cy="188737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8" name="그림 57"/>
          <p:cNvPicPr>
            <a:picLocks noChangeAspect="1"/>
          </p:cNvPicPr>
          <p:nvPr/>
        </p:nvPicPr>
        <p:blipFill>
          <a:blip r:embed="rId6"/>
          <a:stretch>
            <a:fillRect/>
          </a:stretch>
        </p:blipFill>
        <p:spPr>
          <a:xfrm>
            <a:off x="6109384" y="891695"/>
            <a:ext cx="4694606" cy="3029533"/>
          </a:xfrm>
          <a:prstGeom prst="rect">
            <a:avLst/>
          </a:prstGeom>
          <a:ln>
            <a:solidFill>
              <a:schemeClr val="tx1"/>
            </a:solidFill>
          </a:ln>
        </p:spPr>
      </p:pic>
    </p:spTree>
    <p:extLst>
      <p:ext uri="{BB962C8B-B14F-4D97-AF65-F5344CB8AC3E}">
        <p14:creationId xmlns:p14="http://schemas.microsoft.com/office/powerpoint/2010/main" val="42508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6CDB3EC-08DB-42B5-B378-BC6E4DA3E23D}"/>
              </a:ext>
            </a:extLst>
          </p:cNvPr>
          <p:cNvSpPr>
            <a:spLocks noGrp="1"/>
          </p:cNvSpPr>
          <p:nvPr>
            <p:ph type="title"/>
          </p:nvPr>
        </p:nvSpPr>
        <p:spPr>
          <a:xfrm>
            <a:off x="471484" y="365125"/>
            <a:ext cx="3447373" cy="2737657"/>
          </a:xfrm>
        </p:spPr>
        <p:txBody>
          <a:bodyPr/>
          <a:lstStyle/>
          <a:p>
            <a:r>
              <a:rPr lang="en-US" dirty="0"/>
              <a:t>Leash cord</a:t>
            </a:r>
          </a:p>
        </p:txBody>
      </p:sp>
      <p:sp>
        <p:nvSpPr>
          <p:cNvPr id="3" name="Slide Number Placeholder 2">
            <a:extLst>
              <a:ext uri="{FF2B5EF4-FFF2-40B4-BE49-F238E27FC236}">
                <a16:creationId xmlns:a16="http://schemas.microsoft.com/office/drawing/2014/main" xmlns="" id="{EA964F8B-1B66-49FD-813F-CA9F2D596082}"/>
              </a:ext>
            </a:extLst>
          </p:cNvPr>
          <p:cNvSpPr>
            <a:spLocks noGrp="1"/>
          </p:cNvSpPr>
          <p:nvPr>
            <p:ph type="sldNum" sz="quarter" idx="49"/>
          </p:nvPr>
        </p:nvSpPr>
        <p:spPr>
          <a:xfrm>
            <a:off x="588860" y="6109073"/>
            <a:ext cx="354810" cy="365125"/>
          </a:xfrm>
        </p:spPr>
        <p:txBody>
          <a:bodyPr/>
          <a:lstStyle/>
          <a:p>
            <a:fld id="{8EBA40CB-9C29-420E-935B-82B45E243808}" type="slidenum">
              <a:rPr lang="en-GB" smtClean="0"/>
              <a:pPr/>
              <a:t>34</a:t>
            </a:fld>
            <a:endParaRPr lang="en-GB" dirty="0"/>
          </a:p>
        </p:txBody>
      </p:sp>
      <p:sp>
        <p:nvSpPr>
          <p:cNvPr id="47" name="Text Placeholder 3">
            <a:extLst>
              <a:ext uri="{FF2B5EF4-FFF2-40B4-BE49-F238E27FC236}">
                <a16:creationId xmlns:a16="http://schemas.microsoft.com/office/drawing/2014/main" xmlns="" id="{BBC50AE2-61A1-452C-BB16-62C301491F28}"/>
              </a:ext>
            </a:extLst>
          </p:cNvPr>
          <p:cNvSpPr txBox="1">
            <a:spLocks/>
          </p:cNvSpPr>
          <p:nvPr/>
        </p:nvSpPr>
        <p:spPr>
          <a:xfrm>
            <a:off x="469904" y="3323304"/>
            <a:ext cx="3082922" cy="5177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서핑의 필수 </a:t>
            </a:r>
            <a:r>
              <a:rPr lang="ko-KR" altLang="en-US" dirty="0" smtClean="0"/>
              <a:t>아이템 생명줄</a:t>
            </a:r>
            <a:endParaRPr lang="en-US" dirty="0"/>
          </a:p>
          <a:p>
            <a:endParaRPr lang="en-US" dirty="0"/>
          </a:p>
        </p:txBody>
      </p:sp>
      <p:pic>
        <p:nvPicPr>
          <p:cNvPr id="2050" name="Picture 2"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749" y="1320009"/>
            <a:ext cx="70104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EA964F8B-1B66-49FD-813F-CA9F2D596082}"/>
              </a:ext>
            </a:extLst>
          </p:cNvPr>
          <p:cNvSpPr>
            <a:spLocks noGrp="1"/>
          </p:cNvSpPr>
          <p:nvPr>
            <p:ph type="sldNum" sz="quarter" idx="49"/>
          </p:nvPr>
        </p:nvSpPr>
        <p:spPr>
          <a:xfrm>
            <a:off x="588860" y="6109073"/>
            <a:ext cx="354810" cy="365125"/>
          </a:xfrm>
        </p:spPr>
        <p:txBody>
          <a:bodyPr/>
          <a:lstStyle/>
          <a:p>
            <a:fld id="{8EBA40CB-9C29-420E-935B-82B45E243808}" type="slidenum">
              <a:rPr lang="en-GB" smtClean="0"/>
              <a:pPr/>
              <a:t>35</a:t>
            </a:fld>
            <a:endParaRPr lang="en-GB" dirty="0"/>
          </a:p>
        </p:txBody>
      </p:sp>
      <p:pic>
        <p:nvPicPr>
          <p:cNvPr id="3078" name="Picture 6"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9081" y="337964"/>
            <a:ext cx="8961120" cy="6136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83">
            <a:extLst>
              <a:ext uri="{FF2B5EF4-FFF2-40B4-BE49-F238E27FC236}">
                <a16:creationId xmlns:a16="http://schemas.microsoft.com/office/drawing/2014/main" xmlns="" id="{015C304F-39F6-4A77-A01B-05572ADCA37B}"/>
              </a:ext>
            </a:extLst>
          </p:cNvPr>
          <p:cNvSpPr>
            <a:spLocks noGrp="1"/>
          </p:cNvSpPr>
          <p:nvPr>
            <p:ph type="body" sz="quarter" idx="4294967295"/>
          </p:nvPr>
        </p:nvSpPr>
        <p:spPr>
          <a:xfrm>
            <a:off x="1769081" y="569611"/>
            <a:ext cx="4340711" cy="738194"/>
          </a:xfrm>
        </p:spPr>
        <p:txBody>
          <a:bodyPr/>
          <a:lstStyle/>
          <a:p>
            <a:r>
              <a:rPr lang="ko-KR" altLang="en-US" sz="4000" i="1" dirty="0" smtClean="0">
                <a:solidFill>
                  <a:srgbClr val="7030A0"/>
                </a:solidFill>
                <a:effectLst>
                  <a:outerShdw blurRad="38100" dist="38100" dir="2700000" algn="tl">
                    <a:srgbClr val="000000">
                      <a:alpha val="43137"/>
                    </a:srgbClr>
                  </a:outerShdw>
                </a:effectLst>
                <a:latin typeface="a발레리나" panose="02020600000000000000" pitchFamily="18" charset="-127"/>
                <a:ea typeface="a발레리나" panose="02020600000000000000" pitchFamily="18" charset="-127"/>
              </a:rPr>
              <a:t>두려움이 스릴로</a:t>
            </a:r>
            <a:endParaRPr lang="en-US" sz="4800" dirty="0">
              <a:solidFill>
                <a:srgbClr val="7030A0"/>
              </a:solidFill>
              <a:effectLst>
                <a:outerShdw blurRad="38100" dist="38100" dir="2700000" algn="tl">
                  <a:srgbClr val="000000">
                    <a:alpha val="43137"/>
                  </a:srgbClr>
                </a:outerShdw>
              </a:effectLst>
              <a:latin typeface="a발레리나" panose="02020600000000000000" pitchFamily="18" charset="-127"/>
              <a:ea typeface="a발레리나" panose="02020600000000000000" pitchFamily="18" charset="-127"/>
            </a:endParaRPr>
          </a:p>
        </p:txBody>
      </p:sp>
      <p:sp>
        <p:nvSpPr>
          <p:cNvPr id="4" name="모서리가 둥근 사각형 설명선 3"/>
          <p:cNvSpPr/>
          <p:nvPr/>
        </p:nvSpPr>
        <p:spPr>
          <a:xfrm>
            <a:off x="5601055" y="1539452"/>
            <a:ext cx="1297172" cy="776178"/>
          </a:xfrm>
          <a:prstGeom prst="wedgeRoundRectCallout">
            <a:avLst>
              <a:gd name="adj1" fmla="val 19331"/>
              <a:gd name="adj2" fmla="val 66777"/>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lnSpc>
                <a:spcPct val="90000"/>
              </a:lnSpc>
              <a:spcBef>
                <a:spcPts val="0"/>
              </a:spcBef>
              <a:spcAft>
                <a:spcPts val="600"/>
              </a:spcAft>
            </a:pPr>
            <a:r>
              <a:rPr lang="ko-KR" altLang="en-US" sz="2000" dirty="0" smtClean="0">
                <a:solidFill>
                  <a:schemeClr val="tx2"/>
                </a:solidFill>
                <a:latin typeface="a발레리나" panose="02020600000000000000" pitchFamily="18" charset="-127"/>
                <a:ea typeface="a발레리나" panose="02020600000000000000" pitchFamily="18" charset="-127"/>
              </a:rPr>
              <a:t>고객</a:t>
            </a:r>
          </a:p>
        </p:txBody>
      </p:sp>
      <p:sp>
        <p:nvSpPr>
          <p:cNvPr id="12" name="모서리가 둥근 사각형 설명선 11"/>
          <p:cNvSpPr/>
          <p:nvPr/>
        </p:nvSpPr>
        <p:spPr>
          <a:xfrm>
            <a:off x="6249641" y="4849721"/>
            <a:ext cx="1873634" cy="870595"/>
          </a:xfrm>
          <a:prstGeom prst="wedgeRoundRectCallout">
            <a:avLst>
              <a:gd name="adj1" fmla="val -31173"/>
              <a:gd name="adj2" fmla="val -67469"/>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lnSpc>
                <a:spcPct val="90000"/>
              </a:lnSpc>
              <a:spcBef>
                <a:spcPts val="0"/>
              </a:spcBef>
              <a:spcAft>
                <a:spcPts val="600"/>
              </a:spcAft>
            </a:pPr>
            <a:r>
              <a:rPr lang="en-US" altLang="ko-KR" sz="2000" dirty="0" err="1" smtClean="0">
                <a:solidFill>
                  <a:schemeClr val="tx2"/>
                </a:solidFill>
                <a:latin typeface="a발레리나" panose="02020600000000000000" pitchFamily="18" charset="-127"/>
                <a:ea typeface="a발레리나" panose="02020600000000000000" pitchFamily="18" charset="-127"/>
              </a:rPr>
              <a:t>DMExpress</a:t>
            </a:r>
            <a:endParaRPr lang="en-US" altLang="ko-KR" sz="2000" dirty="0" smtClean="0">
              <a:solidFill>
                <a:schemeClr val="tx2"/>
              </a:solidFill>
              <a:latin typeface="a발레리나" panose="02020600000000000000" pitchFamily="18" charset="-127"/>
              <a:ea typeface="a발레리나" panose="02020600000000000000" pitchFamily="18" charset="-127"/>
            </a:endParaRPr>
          </a:p>
          <a:p>
            <a:pPr algn="ctr">
              <a:lnSpc>
                <a:spcPct val="90000"/>
              </a:lnSpc>
              <a:spcBef>
                <a:spcPts val="0"/>
              </a:spcBef>
              <a:spcAft>
                <a:spcPts val="600"/>
              </a:spcAft>
            </a:pPr>
            <a:r>
              <a:rPr lang="en-US" altLang="ko-KR" sz="1200" dirty="0" smtClean="0">
                <a:solidFill>
                  <a:schemeClr val="tx2"/>
                </a:solidFill>
                <a:latin typeface="a발레리나" panose="02020600000000000000" pitchFamily="18" charset="-127"/>
                <a:ea typeface="a발레리나" panose="02020600000000000000" pitchFamily="18" charset="-127"/>
              </a:rPr>
              <a:t>(</a:t>
            </a:r>
            <a:r>
              <a:rPr lang="ko-KR" altLang="en-US" sz="1200" dirty="0" err="1" smtClean="0">
                <a:solidFill>
                  <a:schemeClr val="tx2"/>
                </a:solidFill>
                <a:latin typeface="a발레리나" panose="02020600000000000000" pitchFamily="18" charset="-127"/>
                <a:ea typeface="a발레리나" panose="02020600000000000000" pitchFamily="18" charset="-127"/>
              </a:rPr>
              <a:t>한국비지네스써비스</a:t>
            </a:r>
            <a:r>
              <a:rPr lang="en-US" altLang="ko-KR" sz="1200" dirty="0" smtClean="0">
                <a:solidFill>
                  <a:schemeClr val="tx2"/>
                </a:solidFill>
                <a:latin typeface="a발레리나" panose="02020600000000000000" pitchFamily="18" charset="-127"/>
                <a:ea typeface="a발레리나" panose="02020600000000000000" pitchFamily="18" charset="-127"/>
              </a:rPr>
              <a:t>)</a:t>
            </a:r>
            <a:endParaRPr lang="ko-KR" altLang="en-US" sz="1200" dirty="0" smtClean="0">
              <a:solidFill>
                <a:schemeClr val="tx2"/>
              </a:solidFill>
              <a:latin typeface="a발레리나" panose="02020600000000000000" pitchFamily="18" charset="-127"/>
              <a:ea typeface="a발레리나" panose="02020600000000000000" pitchFamily="18" charset="-127"/>
            </a:endParaRPr>
          </a:p>
        </p:txBody>
      </p:sp>
      <p:sp>
        <p:nvSpPr>
          <p:cNvPr id="13" name="모서리가 둥근 사각형 설명선 12"/>
          <p:cNvSpPr/>
          <p:nvPr/>
        </p:nvSpPr>
        <p:spPr>
          <a:xfrm>
            <a:off x="8432860" y="1056946"/>
            <a:ext cx="1873634" cy="870595"/>
          </a:xfrm>
          <a:prstGeom prst="wedgeRoundRectCallout">
            <a:avLst>
              <a:gd name="adj1" fmla="val -22661"/>
              <a:gd name="adj2" fmla="val -5769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lnSpc>
                <a:spcPct val="90000"/>
              </a:lnSpc>
              <a:spcBef>
                <a:spcPts val="0"/>
              </a:spcBef>
              <a:spcAft>
                <a:spcPts val="600"/>
              </a:spcAft>
            </a:pPr>
            <a:r>
              <a:rPr lang="ko-KR" altLang="en-US" sz="2400" dirty="0" smtClean="0">
                <a:solidFill>
                  <a:schemeClr val="tx2"/>
                </a:solidFill>
                <a:latin typeface="a발레리나" panose="02020600000000000000" pitchFamily="18" charset="-127"/>
                <a:ea typeface="a발레리나" panose="02020600000000000000" pitchFamily="18" charset="-127"/>
              </a:rPr>
              <a:t>데이터</a:t>
            </a:r>
          </a:p>
        </p:txBody>
      </p:sp>
      <p:sp>
        <p:nvSpPr>
          <p:cNvPr id="15" name="모서리가 둥근 사각형 설명선 14"/>
          <p:cNvSpPr/>
          <p:nvPr/>
        </p:nvSpPr>
        <p:spPr>
          <a:xfrm>
            <a:off x="7963787" y="3406081"/>
            <a:ext cx="1873634" cy="689758"/>
          </a:xfrm>
          <a:prstGeom prst="wedgeRoundRectCallout">
            <a:avLst>
              <a:gd name="adj1" fmla="val -57277"/>
              <a:gd name="adj2" fmla="val -24307"/>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lnSpc>
                <a:spcPct val="90000"/>
              </a:lnSpc>
              <a:spcBef>
                <a:spcPts val="0"/>
              </a:spcBef>
              <a:spcAft>
                <a:spcPts val="600"/>
              </a:spcAft>
            </a:pPr>
            <a:r>
              <a:rPr lang="en-US" altLang="ko-KR" sz="1600" dirty="0" smtClean="0">
                <a:solidFill>
                  <a:schemeClr val="tx2"/>
                </a:solidFill>
                <a:latin typeface="a발레리나" panose="02020600000000000000" pitchFamily="18" charset="-127"/>
                <a:ea typeface="a발레리나" panose="02020600000000000000" pitchFamily="18" charset="-127"/>
              </a:rPr>
              <a:t>Leash cord</a:t>
            </a:r>
          </a:p>
          <a:p>
            <a:pPr algn="ctr">
              <a:lnSpc>
                <a:spcPct val="90000"/>
              </a:lnSpc>
              <a:spcBef>
                <a:spcPts val="0"/>
              </a:spcBef>
              <a:spcAft>
                <a:spcPts val="600"/>
              </a:spcAft>
            </a:pPr>
            <a:r>
              <a:rPr lang="en-US" altLang="ko-KR" sz="1200" dirty="0" smtClean="0">
                <a:solidFill>
                  <a:schemeClr val="tx2"/>
                </a:solidFill>
                <a:latin typeface="a발레리나" panose="02020600000000000000" pitchFamily="18" charset="-127"/>
                <a:ea typeface="a발레리나" panose="02020600000000000000" pitchFamily="18" charset="-127"/>
              </a:rPr>
              <a:t>(</a:t>
            </a:r>
            <a:r>
              <a:rPr lang="ko-KR" altLang="en-US" sz="1200" dirty="0" err="1" smtClean="0">
                <a:solidFill>
                  <a:schemeClr val="tx2"/>
                </a:solidFill>
                <a:latin typeface="a발레리나" panose="02020600000000000000" pitchFamily="18" charset="-127"/>
                <a:ea typeface="a발레리나" panose="02020600000000000000" pitchFamily="18" charset="-127"/>
              </a:rPr>
              <a:t>한국비지네스써비스</a:t>
            </a:r>
            <a:r>
              <a:rPr lang="en-US" altLang="ko-KR" sz="1200" dirty="0" smtClean="0">
                <a:solidFill>
                  <a:schemeClr val="tx2"/>
                </a:solidFill>
                <a:latin typeface="a발레리나" panose="02020600000000000000" pitchFamily="18" charset="-127"/>
                <a:ea typeface="a발레리나" panose="02020600000000000000" pitchFamily="18" charset="-127"/>
              </a:rPr>
              <a:t>)</a:t>
            </a:r>
            <a:endParaRPr lang="ko-KR" altLang="en-US" sz="1200" dirty="0" smtClean="0">
              <a:solidFill>
                <a:schemeClr val="tx2"/>
              </a:solidFill>
              <a:latin typeface="a발레리나" panose="02020600000000000000" pitchFamily="18" charset="-127"/>
              <a:ea typeface="a발레리나" panose="02020600000000000000" pitchFamily="18" charset="-127"/>
            </a:endParaRPr>
          </a:p>
        </p:txBody>
      </p:sp>
    </p:spTree>
    <p:extLst>
      <p:ext uri="{BB962C8B-B14F-4D97-AF65-F5344CB8AC3E}">
        <p14:creationId xmlns:p14="http://schemas.microsoft.com/office/powerpoint/2010/main" val="26350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4" grpId="0" animBg="1"/>
      <p:bldP spid="12" grpId="0" animBg="1"/>
      <p:bldP spid="13"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54172F78-D011-4AD4-9D9D-5E938A155FA3}"/>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pPr/>
              <a:t>36</a:t>
            </a:fld>
            <a:endParaRPr lang="en-GB" dirty="0"/>
          </a:p>
        </p:txBody>
      </p:sp>
      <p:sp>
        <p:nvSpPr>
          <p:cNvPr id="4" name="TextBox 3"/>
          <p:cNvSpPr txBox="1"/>
          <p:nvPr/>
        </p:nvSpPr>
        <p:spPr>
          <a:xfrm>
            <a:off x="2" y="1436786"/>
            <a:ext cx="12191998" cy="769441"/>
          </a:xfrm>
          <a:prstGeom prst="rect">
            <a:avLst/>
          </a:prstGeom>
          <a:noFill/>
        </p:spPr>
        <p:txBody>
          <a:bodyPr wrap="square" rtlCol="0">
            <a:spAutoFit/>
          </a:bodyPr>
          <a:lstStyle/>
          <a:p>
            <a:pPr algn="ctr"/>
            <a:r>
              <a:rPr lang="ko-KR" altLang="en-US" sz="44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개발은 </a:t>
            </a:r>
            <a:r>
              <a:rPr lang="ko-KR" altLang="en-US" sz="44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간편하게 </a:t>
            </a:r>
            <a:r>
              <a:rPr lang="ko-KR" altLang="en-US" sz="44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처리 시간은 </a:t>
            </a:r>
            <a:r>
              <a:rPr lang="ko-KR" altLang="en-US" sz="44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빠르게</a:t>
            </a:r>
            <a:endParaRPr lang="ko-KR" altLang="en-US" sz="44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endParaRPr>
          </a:p>
        </p:txBody>
      </p:sp>
    </p:spTree>
    <p:extLst>
      <p:ext uri="{BB962C8B-B14F-4D97-AF65-F5344CB8AC3E}">
        <p14:creationId xmlns:p14="http://schemas.microsoft.com/office/powerpoint/2010/main" val="7745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37</a:t>
            </a:fld>
            <a:endParaRPr lang="en-GB" dirty="0"/>
          </a:p>
        </p:txBody>
      </p:sp>
      <p:sp>
        <p:nvSpPr>
          <p:cNvPr id="3" name="제목 2"/>
          <p:cNvSpPr>
            <a:spLocks noGrp="1"/>
          </p:cNvSpPr>
          <p:nvPr>
            <p:ph type="title"/>
          </p:nvPr>
        </p:nvSpPr>
        <p:spPr/>
        <p:txBody>
          <a:bodyPr/>
          <a:lstStyle/>
          <a:p>
            <a:r>
              <a:rPr lang="en-US" altLang="ko-KR" dirty="0" smtClean="0"/>
              <a:t>Q&amp;A</a:t>
            </a:r>
            <a:endParaRPr lang="ko-KR" alt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334" y="2138193"/>
            <a:ext cx="4928616" cy="3886200"/>
          </a:xfrm>
          <a:prstGeom prst="rect">
            <a:avLst/>
          </a:prstGeom>
        </p:spPr>
      </p:pic>
      <p:sp>
        <p:nvSpPr>
          <p:cNvPr id="5" name="구름 모양 설명선 4"/>
          <p:cNvSpPr/>
          <p:nvPr/>
        </p:nvSpPr>
        <p:spPr>
          <a:xfrm>
            <a:off x="1587476" y="1124401"/>
            <a:ext cx="2842591" cy="2027583"/>
          </a:xfrm>
          <a:prstGeom prst="cloudCallout">
            <a:avLst>
              <a:gd name="adj1" fmla="val 75321"/>
              <a:gd name="adj2" fmla="val 16911"/>
            </a:avLst>
          </a:prstGeom>
          <a:solidFill>
            <a:schemeClr val="accent5">
              <a:lumMod val="20000"/>
              <a:lumOff val="8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rPr>
              <a:t>내가 </a:t>
            </a:r>
            <a:r>
              <a:rPr kumimoji="0" lang="ko-KR" altLang="en-US" sz="1800" b="1" i="0" u="none" strike="noStrike" kern="0" cap="none" spc="0" normalizeH="0" baseline="0" noProof="0" dirty="0" err="1" smtClean="0">
                <a:ln>
                  <a:noFill/>
                </a:ln>
                <a:effectLst/>
                <a:uLnTx/>
                <a:uFillTx/>
                <a:latin typeface="맑은 고딕" panose="020F0502020204030204"/>
                <a:ea typeface="맑은 고딕" panose="020B0503020000020004" pitchFamily="50" charset="-127"/>
                <a:cs typeface="+mn-cs"/>
              </a:rPr>
              <a:t>배트맨</a:t>
            </a:r>
            <a:endParaRPr kumimoji="0" lang="en-US" altLang="ko-KR"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rPr>
              <a:t> 이었다니</a:t>
            </a:r>
            <a:r>
              <a:rPr kumimoji="0" lang="en-US" altLang="ko-KR"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rPr>
              <a:t>!?</a:t>
            </a:r>
            <a:endParaRPr kumimoji="0" lang="ko-KR" altLang="en-US"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endParaRPr>
          </a:p>
        </p:txBody>
      </p:sp>
      <p:sp>
        <p:nvSpPr>
          <p:cNvPr id="6" name="타원형 설명선 5"/>
          <p:cNvSpPr/>
          <p:nvPr/>
        </p:nvSpPr>
        <p:spPr>
          <a:xfrm>
            <a:off x="7411011" y="3151984"/>
            <a:ext cx="2783752" cy="1858618"/>
          </a:xfrm>
          <a:prstGeom prst="wedgeEllipseCallout">
            <a:avLst>
              <a:gd name="adj1" fmla="val -43684"/>
              <a:gd name="adj2" fmla="val 47527"/>
            </a:avLst>
          </a:prstGeom>
          <a:solidFill>
            <a:schemeClr val="accent5">
              <a:lumMod val="20000"/>
              <a:lumOff val="8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rPr>
              <a:t>Question?</a:t>
            </a:r>
            <a:endParaRPr kumimoji="0" lang="ko-KR" altLang="en-US" sz="1800" b="1" i="0" u="none" strike="noStrike" kern="0" cap="none" spc="0" normalizeH="0" baseline="0" noProof="0" dirty="0" smtClean="0">
              <a:ln>
                <a:noFill/>
              </a:ln>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3386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38</a:t>
            </a:fld>
            <a:endParaRPr lang="en-GB" dirty="0"/>
          </a:p>
        </p:txBody>
      </p:sp>
      <p:sp>
        <p:nvSpPr>
          <p:cNvPr id="3" name="제목 2"/>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6092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8"/>
          <p:cNvSpPr>
            <a:spLocks noGrp="1"/>
          </p:cNvSpPr>
          <p:nvPr>
            <p:ph type="title"/>
          </p:nvPr>
        </p:nvSpPr>
        <p:spPr>
          <a:xfrm>
            <a:off x="471483" y="374854"/>
            <a:ext cx="9940877" cy="664868"/>
          </a:xfrm>
        </p:spPr>
        <p:txBody>
          <a:bodyPr/>
          <a:lstStyle/>
          <a:p>
            <a:r>
              <a:rPr lang="ko-KR" altLang="en-US" dirty="0" err="1">
                <a:latin typeface="HY울릉도M" panose="02030600000101010101" pitchFamily="18" charset="-127"/>
                <a:ea typeface="HY울릉도M" panose="02030600000101010101" pitchFamily="18" charset="-127"/>
              </a:rPr>
              <a:t>한국비지네스써비스</a:t>
            </a:r>
            <a:r>
              <a:rPr lang="ko-KR" altLang="en-US" dirty="0">
                <a:latin typeface="HY울릉도M" panose="02030600000101010101" pitchFamily="18" charset="-127"/>
                <a:ea typeface="HY울릉도M" panose="02030600000101010101" pitchFamily="18" charset="-127"/>
              </a:rPr>
              <a:t>㈜ 주요 제품 목록</a:t>
            </a:r>
            <a:endParaRPr lang="ko-KR" altLang="en-US" dirty="0"/>
          </a:p>
        </p:txBody>
      </p:sp>
      <p:sp>
        <p:nvSpPr>
          <p:cNvPr id="15" name="슬라이드 번호 개체 틀 14"/>
          <p:cNvSpPr>
            <a:spLocks noGrp="1"/>
          </p:cNvSpPr>
          <p:nvPr>
            <p:ph type="sldNum" sz="quarter" idx="12"/>
          </p:nvPr>
        </p:nvSpPr>
        <p:spPr/>
        <p:txBody>
          <a:bodyPr/>
          <a:lstStyle/>
          <a:p>
            <a:fld id="{8EBA40CB-9C29-420E-935B-82B45E243808}" type="slidenum">
              <a:rPr lang="en-GB" smtClean="0"/>
              <a:pPr/>
              <a:t>39</a:t>
            </a:fld>
            <a:endParaRPr lang="en-GB" dirty="0"/>
          </a:p>
        </p:txBody>
      </p:sp>
      <p:sp>
        <p:nvSpPr>
          <p:cNvPr id="20" name="텍스트 개체 틀 19"/>
          <p:cNvSpPr>
            <a:spLocks noGrp="1"/>
          </p:cNvSpPr>
          <p:nvPr>
            <p:ph type="body" sz="quarter" idx="13"/>
          </p:nvPr>
        </p:nvSpPr>
        <p:spPr/>
        <p:txBody>
          <a:bodyPr/>
          <a:lstStyle/>
          <a:p>
            <a:r>
              <a:rPr lang="en-US" altLang="ko-KR" dirty="0" err="1" smtClean="0"/>
              <a:t>MicroFocus</a:t>
            </a:r>
            <a:r>
              <a:rPr lang="en-US" altLang="ko-KR" dirty="0" smtClean="0"/>
              <a:t>, CA, </a:t>
            </a:r>
            <a:r>
              <a:rPr lang="en-US" altLang="ko-KR" dirty="0" err="1" smtClean="0"/>
              <a:t>Smartx</a:t>
            </a:r>
            <a:endParaRPr lang="ko-KR" altLang="en-US" dirty="0"/>
          </a:p>
        </p:txBody>
      </p:sp>
      <p:graphicFrame>
        <p:nvGraphicFramePr>
          <p:cNvPr id="22" name="표 21"/>
          <p:cNvGraphicFramePr>
            <a:graphicFrameLocks noGrp="1"/>
          </p:cNvGraphicFramePr>
          <p:nvPr>
            <p:extLst/>
          </p:nvPr>
        </p:nvGraphicFramePr>
        <p:xfrm>
          <a:off x="471482" y="1612491"/>
          <a:ext cx="11169911" cy="4962516"/>
        </p:xfrm>
        <a:graphic>
          <a:graphicData uri="http://schemas.openxmlformats.org/drawingml/2006/table">
            <a:tbl>
              <a:tblPr>
                <a:tableStyleId>{5C22544A-7EE6-4342-B048-85BDC9FD1C3A}</a:tableStyleId>
              </a:tblPr>
              <a:tblGrid>
                <a:gridCol w="1701447"/>
                <a:gridCol w="6508955"/>
                <a:gridCol w="2005781"/>
                <a:gridCol w="953728"/>
              </a:tblGrid>
              <a:tr h="387640">
                <a:tc>
                  <a:txBody>
                    <a:bodyPr/>
                    <a:lstStyle/>
                    <a:p>
                      <a:pPr algn="ctr" fontAlgn="ctr"/>
                      <a:r>
                        <a:rPr lang="ko-KR" altLang="en-US" sz="1400" b="1" u="none" strike="noStrike" dirty="0">
                          <a:effectLst/>
                          <a:latin typeface="맑은 고딕" panose="020B0503020000020004" pitchFamily="50" charset="-127"/>
                          <a:ea typeface="맑은 고딕" panose="020B0503020000020004" pitchFamily="50" charset="-127"/>
                        </a:rPr>
                        <a:t>제품명</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ko-KR" altLang="en-US" sz="1400" b="1" u="none" strike="noStrike" dirty="0">
                          <a:effectLst/>
                          <a:latin typeface="맑은 고딕" panose="020B0503020000020004" pitchFamily="50" charset="-127"/>
                          <a:ea typeface="맑은 고딕" panose="020B0503020000020004" pitchFamily="50" charset="-127"/>
                        </a:rPr>
                        <a:t>제품 개요</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ko-KR" altLang="en-US" sz="1400" b="1" u="none" strike="noStrike" dirty="0">
                          <a:effectLst/>
                          <a:latin typeface="맑은 고딕" panose="020B0503020000020004" pitchFamily="50" charset="-127"/>
                          <a:ea typeface="맑은 고딕" panose="020B0503020000020004" pitchFamily="50" charset="-127"/>
                        </a:rPr>
                        <a:t>라이선스 방식</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en-US" sz="1400" b="1" u="none" strike="noStrike" dirty="0">
                          <a:effectLst/>
                          <a:latin typeface="맑은 고딕" panose="020B0503020000020004" pitchFamily="50" charset="-127"/>
                          <a:ea typeface="맑은 고딕" panose="020B0503020000020004" pitchFamily="50" charset="-127"/>
                        </a:rPr>
                        <a:t>Vender</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r>
              <a:tr h="546613">
                <a:tc>
                  <a:txBody>
                    <a:bodyPr/>
                    <a:lstStyle/>
                    <a:p>
                      <a:pPr algn="ctr" fontAlgn="ctr"/>
                      <a:r>
                        <a:rPr lang="en-US" sz="1600" u="none" strike="noStrike" dirty="0" err="1" smtClean="0">
                          <a:effectLst/>
                          <a:latin typeface="+mn-lt"/>
                          <a:ea typeface="맑은 고딕" panose="020B0503020000020004" pitchFamily="50" charset="-127"/>
                        </a:rPr>
                        <a:t>LoadRunner</a:t>
                      </a:r>
                      <a:endParaRPr lang="en-US" sz="1600" u="none" strike="noStrike" dirty="0" smtClean="0">
                        <a:effectLst/>
                        <a:latin typeface="+mn-lt"/>
                        <a:ea typeface="맑은 고딕" panose="020B0503020000020004" pitchFamily="50" charset="-127"/>
                      </a:endParaRPr>
                    </a:p>
                    <a:p>
                      <a:pPr algn="ctr" fontAlgn="ct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부하테스트</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대량의 </a:t>
                      </a:r>
                      <a:r>
                        <a:rPr lang="ko-KR" altLang="en-US" sz="1400" b="1" u="none" strike="noStrike" dirty="0">
                          <a:solidFill>
                            <a:srgbClr val="FF0000"/>
                          </a:solidFill>
                          <a:effectLst/>
                          <a:latin typeface="맑은 고딕" panose="020B0503020000020004" pitchFamily="50" charset="-127"/>
                          <a:ea typeface="맑은 고딕" panose="020B0503020000020004" pitchFamily="50" charset="-127"/>
                        </a:rPr>
                        <a:t>부하 </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성능테스트</a:t>
                      </a:r>
                      <a:r>
                        <a:rPr lang="ko-KR" altLang="en-US" sz="1400" u="none" strike="noStrike" dirty="0" smtClean="0">
                          <a:effectLst/>
                          <a:latin typeface="맑은 고딕" panose="020B0503020000020004" pitchFamily="50" charset="-127"/>
                          <a:ea typeface="맑은 고딕" panose="020B0503020000020004" pitchFamily="50" charset="-127"/>
                        </a:rPr>
                        <a:t> 최소의 자원으로 수행할 </a:t>
                      </a:r>
                      <a:r>
                        <a:rPr lang="ko-KR" altLang="en-US" sz="1400" u="none" strike="noStrike" dirty="0">
                          <a:effectLst/>
                          <a:latin typeface="맑은 고딕" panose="020B0503020000020004" pitchFamily="50" charset="-127"/>
                          <a:ea typeface="맑은 고딕" panose="020B0503020000020004" pitchFamily="50" charset="-127"/>
                        </a:rPr>
                        <a:t>수 있는 솔루션으로 신속하고 </a:t>
                      </a:r>
                      <a:r>
                        <a:rPr lang="ko-KR" altLang="en-US" sz="1400" u="none" strike="noStrike" dirty="0" smtClean="0">
                          <a:effectLst/>
                          <a:latin typeface="맑은 고딕" panose="020B0503020000020004" pitchFamily="50" charset="-127"/>
                          <a:ea typeface="맑은 고딕" panose="020B0503020000020004" pitchFamily="50" charset="-127"/>
                        </a:rPr>
                        <a:t>정확하게 실제 </a:t>
                      </a:r>
                      <a:r>
                        <a:rPr lang="ko-KR" altLang="en-US" sz="1400" u="none" strike="noStrike" dirty="0">
                          <a:effectLst/>
                          <a:latin typeface="맑은 고딕" panose="020B0503020000020004" pitchFamily="50" charset="-127"/>
                          <a:ea typeface="맑은 고딕" panose="020B0503020000020004" pitchFamily="50" charset="-127"/>
                        </a:rPr>
                        <a:t>운용환경과 동일한 </a:t>
                      </a:r>
                      <a:r>
                        <a:rPr lang="ko-KR" altLang="en-US" sz="1400" u="none" strike="noStrike" dirty="0" smtClean="0">
                          <a:effectLst/>
                          <a:latin typeface="맑은 고딕" panose="020B0503020000020004" pitchFamily="50" charset="-127"/>
                          <a:ea typeface="맑은 고딕" panose="020B0503020000020004" pitchFamily="50" charset="-127"/>
                        </a:rPr>
                        <a:t>부하로 </a:t>
                      </a:r>
                      <a:r>
                        <a:rPr lang="ko-KR" altLang="en-US" sz="1400" u="none" strike="noStrike" dirty="0">
                          <a:effectLst/>
                          <a:latin typeface="맑은 고딕" panose="020B0503020000020004" pitchFamily="50" charset="-127"/>
                          <a:ea typeface="맑은 고딕" panose="020B0503020000020004" pitchFamily="50" charset="-127"/>
                        </a:rPr>
                        <a:t>성능테스트를 </a:t>
                      </a:r>
                      <a:r>
                        <a:rPr lang="ko-KR" altLang="en-US" sz="1400" u="none" strike="noStrike" dirty="0" smtClean="0">
                          <a:effectLst/>
                          <a:latin typeface="맑은 고딕" panose="020B0503020000020004" pitchFamily="50" charset="-127"/>
                          <a:ea typeface="맑은 고딕" panose="020B0503020000020004" pitchFamily="50" charset="-127"/>
                        </a:rPr>
                        <a:t>수행하여 소요되는 </a:t>
                      </a:r>
                      <a:r>
                        <a:rPr lang="ko-KR" altLang="en-US" sz="1400" u="none" strike="noStrike" dirty="0">
                          <a:effectLst/>
                          <a:latin typeface="맑은 고딕" panose="020B0503020000020004" pitchFamily="50" charset="-127"/>
                          <a:ea typeface="맑은 고딕" panose="020B0503020000020004" pitchFamily="50" charset="-127"/>
                        </a:rPr>
                        <a:t>비용과 시간을 혁신적으로 절감할 수 있음</a:t>
                      </a:r>
                      <a:endParaRPr lang="ko-KR" alt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u="none" strike="noStrike" dirty="0" smtClean="0">
                          <a:effectLst/>
                          <a:latin typeface="맑은 고딕" panose="020B0503020000020004" pitchFamily="50" charset="-127"/>
                          <a:ea typeface="맑은 고딕" panose="020B0503020000020004" pitchFamily="50" charset="-127"/>
                        </a:rPr>
                        <a:t>동시부하사용자수</a:t>
                      </a:r>
                      <a:endParaRPr lang="en-US" altLang="ko-KR" sz="1200" u="none" strike="noStrike" dirty="0" smtClean="0">
                        <a:effectLst/>
                        <a:latin typeface="맑은 고딕" panose="020B0503020000020004" pitchFamily="50" charset="-127"/>
                        <a:ea typeface="맑은 고딕" panose="020B0503020000020004" pitchFamily="50" charset="-127"/>
                      </a:endParaRPr>
                    </a:p>
                    <a:p>
                      <a:pPr algn="ctr" fontAlgn="ctr"/>
                      <a:r>
                        <a:rPr lang="en-US" altLang="ko-KR" sz="1200" u="none" strike="noStrike" dirty="0" smtClean="0">
                          <a:effectLst/>
                          <a:latin typeface="맑은 고딕" panose="020B0503020000020004" pitchFamily="50" charset="-127"/>
                          <a:ea typeface="맑은 고딕" panose="020B0503020000020004" pitchFamily="50" charset="-127"/>
                        </a:rPr>
                        <a:t>( </a:t>
                      </a:r>
                      <a:r>
                        <a:rPr lang="ko-KR" altLang="en-US" sz="1200" u="none" strike="noStrike" dirty="0" smtClean="0">
                          <a:effectLst/>
                          <a:latin typeface="맑은 고딕" panose="020B0503020000020004" pitchFamily="50" charset="-127"/>
                          <a:ea typeface="맑은 고딕" panose="020B0503020000020004" pitchFamily="50" charset="-127"/>
                        </a:rPr>
                        <a:t>최대부하 </a:t>
                      </a:r>
                      <a:r>
                        <a:rPr lang="en-US" altLang="ko-KR" sz="1200" u="none" strike="noStrike" dirty="0" smtClean="0">
                          <a:effectLst/>
                          <a:latin typeface="맑은 고딕" panose="020B0503020000020004" pitchFamily="50" charset="-127"/>
                          <a:ea typeface="맑은 고딕" panose="020B0503020000020004" pitchFamily="50" charset="-127"/>
                        </a:rPr>
                        <a:t>)</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rowSpan="3">
                  <a:txBody>
                    <a:bodyPr/>
                    <a:lstStyle/>
                    <a:p>
                      <a:pPr algn="ctr" fontAlgn="ctr"/>
                      <a:r>
                        <a:rPr lang="en-US" sz="1200" u="none" strike="noStrike" dirty="0" smtClean="0">
                          <a:effectLst/>
                          <a:latin typeface="맑은 고딕" panose="020B0503020000020004" pitchFamily="50" charset="-127"/>
                          <a:ea typeface="맑은 고딕" panose="020B0503020000020004" pitchFamily="50" charset="-127"/>
                        </a:rPr>
                        <a:t>MF</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710361">
                <a:tc>
                  <a:txBody>
                    <a:bodyPr/>
                    <a:lstStyle/>
                    <a:p>
                      <a:pPr algn="ctr" fontAlgn="ctr"/>
                      <a:r>
                        <a:rPr lang="en-US" sz="1200" u="none" strike="noStrike" dirty="0" smtClean="0">
                          <a:effectLst/>
                          <a:latin typeface="맑은 고딕" panose="020B0503020000020004" pitchFamily="50" charset="-127"/>
                          <a:ea typeface="맑은 고딕" panose="020B0503020000020004" pitchFamily="50" charset="-127"/>
                        </a:rPr>
                        <a:t>QC </a:t>
                      </a:r>
                    </a:p>
                    <a:p>
                      <a:pPr algn="ctr" fontAlgn="ct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공정관리</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a:solidFill>
                            <a:srgbClr val="FF0000"/>
                          </a:solidFill>
                          <a:effectLst/>
                          <a:latin typeface="맑은 고딕" panose="020B0503020000020004" pitchFamily="50" charset="-127"/>
                          <a:ea typeface="맑은 고딕" panose="020B0503020000020004" pitchFamily="50" charset="-127"/>
                        </a:rPr>
                        <a:t>웹 기반 </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테스트 공정관리 솔루션</a:t>
                      </a:r>
                      <a:r>
                        <a:rPr lang="ko-KR" altLang="en-US" sz="1400" u="none" strike="noStrike" dirty="0" smtClean="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어플리케이션의 테스트 요구사항</a:t>
                      </a:r>
                      <a:r>
                        <a:rPr lang="en-US" altLang="ko-KR" sz="1400" u="none" strike="noStrike" dirty="0" smtClean="0">
                          <a:effectLst/>
                          <a:latin typeface="맑은 고딕" panose="020B0503020000020004" pitchFamily="50" charset="-127"/>
                          <a:ea typeface="맑은 고딕" panose="020B0503020000020004" pitchFamily="50" charset="-127"/>
                        </a:rPr>
                        <a:t>,</a:t>
                      </a:r>
                      <a:r>
                        <a:rPr lang="ko-KR" altLang="en-US" sz="1400" u="none" strike="noStrike" dirty="0" smtClean="0">
                          <a:effectLst/>
                          <a:latin typeface="맑은 고딕" panose="020B0503020000020004" pitchFamily="50" charset="-127"/>
                          <a:ea typeface="맑은 고딕" panose="020B0503020000020004" pitchFamily="50" charset="-127"/>
                        </a:rPr>
                        <a:t>테스트 케이스</a:t>
                      </a:r>
                      <a:r>
                        <a:rPr lang="en-US" altLang="ko-KR" sz="1400" u="none" strike="noStrike" dirty="0" smtClean="0">
                          <a:effectLst/>
                          <a:latin typeface="맑은 고딕" panose="020B0503020000020004" pitchFamily="50" charset="-127"/>
                          <a:ea typeface="맑은 고딕" panose="020B0503020000020004" pitchFamily="50" charset="-127"/>
                        </a:rPr>
                        <a:t>,</a:t>
                      </a:r>
                      <a:r>
                        <a:rPr lang="ko-KR" altLang="en-US" sz="1400" u="none" strike="noStrike" dirty="0" smtClean="0">
                          <a:effectLst/>
                          <a:latin typeface="맑은 고딕" panose="020B0503020000020004" pitchFamily="50" charset="-127"/>
                          <a:ea typeface="맑은 고딕" panose="020B0503020000020004" pitchFamily="50" charset="-127"/>
                        </a:rPr>
                        <a:t>테스트 계획</a:t>
                      </a:r>
                      <a:r>
                        <a:rPr lang="en-US" altLang="ko-KR" sz="1400" u="none" strike="noStrike" dirty="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테스트 실행</a:t>
                      </a:r>
                      <a:r>
                        <a:rPr lang="en-US" altLang="ko-KR" sz="1400" u="none" strike="noStrike" dirty="0">
                          <a:effectLst/>
                          <a:latin typeface="맑은 고딕" panose="020B0503020000020004" pitchFamily="50" charset="-127"/>
                          <a:ea typeface="맑은 고딕" panose="020B0503020000020004" pitchFamily="50" charset="-127"/>
                        </a:rPr>
                        <a:t>, </a:t>
                      </a:r>
                      <a:r>
                        <a:rPr lang="ko-KR" altLang="en-US" sz="1400" u="none" strike="noStrike" dirty="0" smtClean="0">
                          <a:effectLst/>
                          <a:latin typeface="맑은 고딕" panose="020B0503020000020004" pitchFamily="50" charset="-127"/>
                          <a:ea typeface="맑은 고딕" panose="020B0503020000020004" pitchFamily="50" charset="-127"/>
                        </a:rPr>
                        <a:t>결함추적 </a:t>
                      </a:r>
                      <a:r>
                        <a:rPr lang="ko-KR" altLang="en-US" sz="1400" u="none" strike="noStrike" dirty="0">
                          <a:effectLst/>
                          <a:latin typeface="맑은 고딕" panose="020B0503020000020004" pitchFamily="50" charset="-127"/>
                          <a:ea typeface="맑은 고딕" panose="020B0503020000020004" pitchFamily="50" charset="-127"/>
                        </a:rPr>
                        <a:t>등 </a:t>
                      </a:r>
                      <a:r>
                        <a:rPr lang="ko-KR" altLang="en-US" sz="1400" u="none" strike="noStrike" dirty="0" smtClean="0">
                          <a:effectLst/>
                          <a:latin typeface="맑은 고딕" panose="020B0503020000020004" pitchFamily="50" charset="-127"/>
                          <a:ea typeface="맑은 고딕" panose="020B0503020000020004" pitchFamily="50" charset="-127"/>
                        </a:rPr>
                        <a:t>모든 테스트공정을 관리하며 테스트</a:t>
                      </a:r>
                      <a:r>
                        <a:rPr lang="ko-KR" altLang="en-US" sz="1400" u="none" strike="noStrike" baseline="0" dirty="0" smtClean="0">
                          <a:effectLst/>
                          <a:latin typeface="맑은 고딕" panose="020B0503020000020004" pitchFamily="50" charset="-127"/>
                          <a:ea typeface="맑은 고딕" panose="020B0503020000020004" pitchFamily="50" charset="-127"/>
                        </a:rPr>
                        <a:t>관련자들간</a:t>
                      </a:r>
                      <a:r>
                        <a:rPr lang="ko-KR" altLang="en-US" sz="1400" u="none" strike="noStrike" dirty="0" smtClean="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커뮤니케이션을 </a:t>
                      </a:r>
                      <a:r>
                        <a:rPr lang="ko-KR" altLang="en-US" sz="1400" u="none" strike="noStrike" dirty="0" smtClean="0">
                          <a:effectLst/>
                          <a:latin typeface="맑은 고딕" panose="020B0503020000020004" pitchFamily="50" charset="-127"/>
                          <a:ea typeface="맑은 고딕" panose="020B0503020000020004" pitchFamily="50" charset="-127"/>
                        </a:rPr>
                        <a:t>원활하게 </a:t>
                      </a:r>
                      <a:r>
                        <a:rPr lang="ko-KR" altLang="en-US" sz="1400" u="none" strike="noStrike" dirty="0">
                          <a:effectLst/>
                          <a:latin typeface="맑은 고딕" panose="020B0503020000020004" pitchFamily="50" charset="-127"/>
                          <a:ea typeface="맑은 고딕" panose="020B0503020000020004" pitchFamily="50" charset="-127"/>
                        </a:rPr>
                        <a:t>지원</a:t>
                      </a:r>
                      <a:endParaRPr lang="ko-KR" alt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u="none" strike="noStrike" dirty="0">
                          <a:effectLst/>
                          <a:latin typeface="맑은 고딕" panose="020B0503020000020004" pitchFamily="50" charset="-127"/>
                          <a:ea typeface="맑은 고딕" panose="020B0503020000020004" pitchFamily="50" charset="-127"/>
                        </a:rPr>
                        <a:t>동시사용자수 </a:t>
                      </a:r>
                      <a:endParaRPr lang="en-US" altLang="ko-KR" sz="1200" u="none" strike="noStrike" dirty="0" smtClean="0">
                        <a:effectLst/>
                        <a:latin typeface="맑은 고딕" panose="020B0503020000020004" pitchFamily="50" charset="-127"/>
                        <a:ea typeface="맑은 고딕" panose="020B0503020000020004" pitchFamily="50" charset="-127"/>
                      </a:endParaRPr>
                    </a:p>
                    <a:p>
                      <a:pPr algn="ctr" fontAlgn="ctr"/>
                      <a:r>
                        <a:rPr lang="en-US" altLang="ko-KR" sz="1200" u="none" strike="noStrike" dirty="0" smtClean="0">
                          <a:effectLst/>
                          <a:latin typeface="맑은 고딕" panose="020B0503020000020004" pitchFamily="50" charset="-127"/>
                          <a:ea typeface="맑은 고딕" panose="020B0503020000020004" pitchFamily="50" charset="-127"/>
                        </a:rPr>
                        <a:t>(</a:t>
                      </a:r>
                      <a:r>
                        <a:rPr lang="en-US" sz="1200" u="none" strike="noStrike" dirty="0">
                          <a:effectLst/>
                          <a:latin typeface="맑은 고딕" panose="020B0503020000020004" pitchFamily="50" charset="-127"/>
                          <a:ea typeface="맑은 고딕" panose="020B0503020000020004" pitchFamily="50" charset="-127"/>
                        </a:rPr>
                        <a:t>Concurrent user)</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615412">
                <a:tc>
                  <a:txBody>
                    <a:bodyPr/>
                    <a:lstStyle/>
                    <a:p>
                      <a:pPr algn="ctr" fontAlgn="ctr"/>
                      <a:r>
                        <a:rPr lang="en-US" altLang="ko-KR" sz="1600" u="none" strike="noStrike" dirty="0" smtClean="0">
                          <a:effectLst/>
                          <a:latin typeface="+mn-lt"/>
                          <a:ea typeface="맑은 고딕" panose="020B0503020000020004" pitchFamily="50" charset="-127"/>
                        </a:rPr>
                        <a:t>UFT-MC</a:t>
                      </a:r>
                    </a:p>
                    <a:p>
                      <a:pPr algn="ctr" fontAlgn="ct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테스트자동화</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en-US" altLang="ko-KR" sz="1400" b="1" u="none" strike="noStrike" dirty="0" smtClean="0">
                          <a:solidFill>
                            <a:srgbClr val="FF0000"/>
                          </a:solidFill>
                          <a:effectLst/>
                          <a:latin typeface="맑은 고딕" panose="020B0503020000020004" pitchFamily="50" charset="-127"/>
                          <a:ea typeface="맑은 고딕" panose="020B0503020000020004" pitchFamily="50" charset="-127"/>
                        </a:rPr>
                        <a:t>Windows</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 어플리케이션의 </a:t>
                      </a:r>
                      <a:r>
                        <a:rPr lang="ko-KR" altLang="en-US" sz="1400" b="1" u="none" strike="noStrike" dirty="0">
                          <a:solidFill>
                            <a:srgbClr val="FF0000"/>
                          </a:solidFill>
                          <a:effectLst/>
                          <a:latin typeface="맑은 고딕" panose="020B0503020000020004" pitchFamily="50" charset="-127"/>
                          <a:ea typeface="맑은 고딕" panose="020B0503020000020004" pitchFamily="50" charset="-127"/>
                        </a:rPr>
                        <a:t>기능테스트 자동화 </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솔루션</a:t>
                      </a:r>
                      <a:r>
                        <a:rPr lang="ko-KR" altLang="en-US" sz="1400" u="none" strike="noStrike" dirty="0" smtClean="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어플리케이션의 기능 결함을 방지하고 다양한 개발</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a:effectLst/>
                          <a:latin typeface="맑은 고딕" panose="020B0503020000020004" pitchFamily="50" charset="-127"/>
                          <a:ea typeface="맑은 고딕" panose="020B0503020000020004" pitchFamily="50" charset="-127"/>
                        </a:rPr>
                        <a:t>운영 환경에서의 테스트 커버리지를 향상 시켜 최적의 품질을 유지할 수 있도록 지원 </a:t>
                      </a:r>
                      <a:endParaRPr lang="ko-KR" alt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u="none" strike="noStrike" dirty="0">
                          <a:effectLst/>
                          <a:latin typeface="맑은 고딕" panose="020B0503020000020004" pitchFamily="50" charset="-127"/>
                          <a:ea typeface="맑은 고딕" panose="020B0503020000020004" pitchFamily="50" charset="-127"/>
                        </a:rPr>
                        <a:t>동시사용자수 </a:t>
                      </a:r>
                      <a:endParaRPr lang="en-US" altLang="ko-KR" sz="1200" u="none" strike="noStrike" dirty="0" smtClean="0">
                        <a:effectLst/>
                        <a:latin typeface="맑은 고딕" panose="020B0503020000020004" pitchFamily="50" charset="-127"/>
                        <a:ea typeface="맑은 고딕" panose="020B0503020000020004" pitchFamily="50" charset="-127"/>
                      </a:endParaRPr>
                    </a:p>
                    <a:p>
                      <a:pPr algn="ctr" fontAlgn="ctr"/>
                      <a:r>
                        <a:rPr lang="en-US" altLang="ko-KR" sz="1200" u="none" strike="noStrike" dirty="0" smtClean="0">
                          <a:effectLst/>
                          <a:latin typeface="맑은 고딕" panose="020B0503020000020004" pitchFamily="50" charset="-127"/>
                          <a:ea typeface="맑은 고딕" panose="020B0503020000020004" pitchFamily="50" charset="-127"/>
                        </a:rPr>
                        <a:t>(</a:t>
                      </a:r>
                      <a:r>
                        <a:rPr lang="en-US" sz="1200" u="none" strike="noStrike" dirty="0">
                          <a:effectLst/>
                          <a:latin typeface="맑은 고딕" panose="020B0503020000020004" pitchFamily="50" charset="-127"/>
                          <a:ea typeface="맑은 고딕" panose="020B0503020000020004" pitchFamily="50" charset="-127"/>
                        </a:rPr>
                        <a:t>Concurrent user)</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594381">
                <a:tc>
                  <a:txBody>
                    <a:bodyPr/>
                    <a:lstStyle/>
                    <a:p>
                      <a:pPr algn="ctr" fontAlgn="ctr"/>
                      <a:r>
                        <a:rPr lang="en-US" sz="1600" u="none" strike="noStrike" dirty="0" smtClean="0">
                          <a:effectLst/>
                          <a:latin typeface="+mn-lt"/>
                          <a:ea typeface="맑은 고딕" panose="020B0503020000020004" pitchFamily="50" charset="-127"/>
                        </a:rPr>
                        <a:t>Harvest</a:t>
                      </a:r>
                    </a:p>
                    <a:p>
                      <a:pPr algn="ctr" fontAlgn="ct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형상관리</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a:solidFill>
                            <a:srgbClr val="FF0000"/>
                          </a:solidFill>
                          <a:effectLst/>
                          <a:latin typeface="맑은 고딕" panose="020B0503020000020004" pitchFamily="50" charset="-127"/>
                          <a:ea typeface="맑은 고딕" panose="020B0503020000020004" pitchFamily="50" charset="-127"/>
                        </a:rPr>
                        <a:t>어플리케이션의 형상관리 </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솔루션</a:t>
                      </a:r>
                      <a:r>
                        <a:rPr lang="ko-KR" altLang="en-US" sz="1400" u="none" strike="noStrike" dirty="0" smtClean="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버전</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a:effectLst/>
                          <a:latin typeface="맑은 고딕" panose="020B0503020000020004" pitchFamily="50" charset="-127"/>
                          <a:ea typeface="맑은 고딕" panose="020B0503020000020004" pitchFamily="50" charset="-127"/>
                        </a:rPr>
                        <a:t>이력</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err="1">
                          <a:effectLst/>
                          <a:latin typeface="맑은 고딕" panose="020B0503020000020004" pitchFamily="50" charset="-127"/>
                          <a:ea typeface="맑은 고딕" panose="020B0503020000020004" pitchFamily="50" charset="-127"/>
                        </a:rPr>
                        <a:t>빌드</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a:effectLst/>
                          <a:latin typeface="맑은 고딕" panose="020B0503020000020004" pitchFamily="50" charset="-127"/>
                          <a:ea typeface="맑은 고딕" panose="020B0503020000020004" pitchFamily="50" charset="-127"/>
                        </a:rPr>
                        <a:t>배포</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a:effectLst/>
                          <a:latin typeface="맑은 고딕" panose="020B0503020000020004" pitchFamily="50" charset="-127"/>
                          <a:ea typeface="맑은 고딕" panose="020B0503020000020004" pitchFamily="50" charset="-127"/>
                        </a:rPr>
                        <a:t>보안</a:t>
                      </a:r>
                      <a:r>
                        <a:rPr lang="en-US" altLang="ko-KR" sz="1400" u="none" strike="noStrike" dirty="0">
                          <a:effectLst/>
                          <a:latin typeface="맑은 고딕" panose="020B0503020000020004" pitchFamily="50" charset="-127"/>
                          <a:ea typeface="맑은 고딕" panose="020B0503020000020004" pitchFamily="50" charset="-127"/>
                        </a:rPr>
                        <a:t>,</a:t>
                      </a:r>
                      <a:r>
                        <a:rPr lang="ko-KR" altLang="en-US" sz="1400" u="none" strike="noStrike" dirty="0">
                          <a:effectLst/>
                          <a:latin typeface="맑은 고딕" panose="020B0503020000020004" pitchFamily="50" charset="-127"/>
                          <a:ea typeface="맑은 고딕" panose="020B0503020000020004" pitchFamily="50" charset="-127"/>
                        </a:rPr>
                        <a:t>결재 </a:t>
                      </a:r>
                      <a:r>
                        <a:rPr lang="ko-KR" altLang="en-US" sz="1400" u="none" strike="noStrike" dirty="0" err="1" smtClean="0">
                          <a:effectLst/>
                          <a:latin typeface="맑은 고딕" panose="020B0503020000020004" pitchFamily="50" charset="-127"/>
                          <a:ea typeface="맑은 고딕" panose="020B0503020000020004" pitchFamily="50" charset="-127"/>
                        </a:rPr>
                        <a:t>리포팅</a:t>
                      </a:r>
                      <a:r>
                        <a:rPr lang="ko-KR" altLang="en-US" sz="1400" u="none" strike="noStrike" dirty="0" smtClean="0">
                          <a:effectLst/>
                          <a:latin typeface="맑은 고딕" panose="020B0503020000020004" pitchFamily="50" charset="-127"/>
                          <a:ea typeface="맑은 고딕" panose="020B0503020000020004" pitchFamily="50" charset="-127"/>
                        </a:rPr>
                        <a:t> 기능 등을 지원하며 개발생산성을 높일 수 있음  </a:t>
                      </a:r>
                      <a:endParaRPr lang="en-US" altLang="ko-KR" sz="1400" u="none" strike="noStrike" dirty="0" smtClean="0">
                        <a:effectLst/>
                        <a:latin typeface="맑은 고딕" panose="020B0503020000020004" pitchFamily="50" charset="-127"/>
                        <a:ea typeface="맑은 고딕" panose="020B0503020000020004" pitchFamily="50" charset="-127"/>
                      </a:endParaRPr>
                    </a:p>
                    <a:p>
                      <a:pPr algn="l" fontAlgn="ctr"/>
                      <a:r>
                        <a:rPr lang="en-US" altLang="ko-KR" sz="1400" u="none" strike="noStrike" dirty="0" smtClean="0">
                          <a:effectLst/>
                          <a:latin typeface="맑은 고딕" panose="020B0503020000020004" pitchFamily="50" charset="-127"/>
                          <a:ea typeface="맑은 고딕" panose="020B0503020000020004" pitchFamily="50" charset="-127"/>
                        </a:rPr>
                        <a:t>( </a:t>
                      </a:r>
                      <a:r>
                        <a:rPr lang="ko-KR" altLang="en-US" sz="1400" u="none" strike="noStrike" dirty="0">
                          <a:effectLst/>
                          <a:latin typeface="맑은 고딕" panose="020B0503020000020004" pitchFamily="50" charset="-127"/>
                          <a:ea typeface="맑은 고딕" panose="020B0503020000020004" pitchFamily="50" charset="-127"/>
                        </a:rPr>
                        <a:t>국내 금융권 중심의 </a:t>
                      </a:r>
                      <a:r>
                        <a:rPr lang="en-US" altLang="ko-KR" sz="1400" u="none" strike="noStrike" dirty="0">
                          <a:effectLst/>
                          <a:latin typeface="맑은 고딕" panose="020B0503020000020004" pitchFamily="50" charset="-127"/>
                          <a:ea typeface="맑은 고딕" panose="020B0503020000020004" pitchFamily="50" charset="-127"/>
                        </a:rPr>
                        <a:t>50</a:t>
                      </a:r>
                      <a:r>
                        <a:rPr lang="ko-KR" altLang="en-US" sz="1400" u="none" strike="noStrike" dirty="0" smtClean="0">
                          <a:effectLst/>
                          <a:latin typeface="맑은 고딕" panose="020B0503020000020004" pitchFamily="50" charset="-127"/>
                          <a:ea typeface="맑은 고딕" panose="020B0503020000020004" pitchFamily="50" charset="-127"/>
                        </a:rPr>
                        <a:t>여 개 </a:t>
                      </a:r>
                      <a:r>
                        <a:rPr lang="ko-KR" altLang="en-US" sz="1400" u="none" strike="noStrike" dirty="0" err="1">
                          <a:effectLst/>
                          <a:latin typeface="맑은 고딕" panose="020B0503020000020004" pitchFamily="50" charset="-127"/>
                          <a:ea typeface="맑은 고딕" panose="020B0503020000020004" pitchFamily="50" charset="-127"/>
                        </a:rPr>
                        <a:t>고객사에서</a:t>
                      </a:r>
                      <a:r>
                        <a:rPr lang="ko-KR" altLang="en-US" sz="1400" u="none" strike="noStrike" dirty="0">
                          <a:effectLst/>
                          <a:latin typeface="맑은 고딕" panose="020B0503020000020004" pitchFamily="50" charset="-127"/>
                          <a:ea typeface="맑은 고딕" panose="020B0503020000020004" pitchFamily="50" charset="-127"/>
                        </a:rPr>
                        <a:t> </a:t>
                      </a:r>
                      <a:r>
                        <a:rPr lang="ko-KR" altLang="en-US" sz="1400" u="none" strike="noStrike" dirty="0" smtClean="0">
                          <a:effectLst/>
                          <a:latin typeface="맑은 고딕" panose="020B0503020000020004" pitchFamily="50" charset="-127"/>
                          <a:ea typeface="맑은 고딕" panose="020B0503020000020004" pitchFamily="50" charset="-127"/>
                        </a:rPr>
                        <a:t>사용 중 </a:t>
                      </a:r>
                      <a:r>
                        <a:rPr lang="en-US" altLang="ko-KR" sz="1400" u="none" strike="noStrike" dirty="0">
                          <a:effectLst/>
                          <a:latin typeface="맑은 고딕" panose="020B0503020000020004" pitchFamily="50" charset="-127"/>
                          <a:ea typeface="맑은 고딕" panose="020B0503020000020004" pitchFamily="50" charset="-127"/>
                        </a:rPr>
                        <a:t>) </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u="none" strike="noStrike" dirty="0" smtClean="0">
                          <a:effectLst/>
                          <a:latin typeface="맑은 고딕" panose="020B0503020000020004" pitchFamily="50" charset="-127"/>
                          <a:ea typeface="맑은 고딕" panose="020B0503020000020004" pitchFamily="50" charset="-127"/>
                        </a:rPr>
                        <a:t>사용자수</a:t>
                      </a:r>
                      <a:endParaRPr lang="en-US" altLang="ko-KR" sz="1200" u="none" strike="noStrike" dirty="0" smtClean="0">
                        <a:effectLst/>
                        <a:latin typeface="맑은 고딕" panose="020B0503020000020004" pitchFamily="50" charset="-127"/>
                        <a:ea typeface="맑은 고딕" panose="020B0503020000020004" pitchFamily="50" charset="-127"/>
                      </a:endParaRPr>
                    </a:p>
                    <a:p>
                      <a:pPr algn="ctr" fontAlgn="ctr"/>
                      <a:r>
                        <a:rPr lang="ko-KR" altLang="en-US" sz="1200" u="none" strike="noStrike" dirty="0" smtClean="0">
                          <a:effectLst/>
                          <a:latin typeface="맑은 고딕" panose="020B0503020000020004" pitchFamily="50" charset="-127"/>
                          <a:ea typeface="맑은 고딕" panose="020B0503020000020004" pitchFamily="50" charset="-127"/>
                        </a:rPr>
                        <a:t> </a:t>
                      </a:r>
                      <a:r>
                        <a:rPr lang="en-US" altLang="ko-KR" sz="1200" u="none" strike="noStrike" dirty="0">
                          <a:effectLst/>
                          <a:latin typeface="맑은 고딕" panose="020B0503020000020004" pitchFamily="50" charset="-127"/>
                          <a:ea typeface="맑은 고딕" panose="020B0503020000020004" pitchFamily="50" charset="-127"/>
                        </a:rPr>
                        <a:t>(</a:t>
                      </a:r>
                      <a:r>
                        <a:rPr lang="en-US" sz="1200" u="none" strike="noStrike" dirty="0">
                          <a:effectLst/>
                          <a:latin typeface="맑은 고딕" panose="020B0503020000020004" pitchFamily="50" charset="-127"/>
                          <a:ea typeface="맑은 고딕" panose="020B0503020000020004" pitchFamily="50" charset="-127"/>
                        </a:rPr>
                        <a:t>Named user)</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rowSpan="2">
                  <a:txBody>
                    <a:bodyPr/>
                    <a:lstStyle/>
                    <a:p>
                      <a:pPr algn="ctr" fontAlgn="ctr"/>
                      <a:r>
                        <a:rPr lang="en-US" sz="1200" u="none" strike="noStrike" dirty="0" smtClean="0">
                          <a:effectLst/>
                          <a:latin typeface="맑은 고딕" panose="020B0503020000020004" pitchFamily="50" charset="-127"/>
                          <a:ea typeface="맑은 고딕" panose="020B0503020000020004" pitchFamily="50" charset="-127"/>
                        </a:rPr>
                        <a:t>CA</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945079">
                <a:tc>
                  <a:txBody>
                    <a:bodyPr/>
                    <a:lstStyle/>
                    <a:p>
                      <a:pPr algn="ctr" fontAlgn="ctr"/>
                      <a:r>
                        <a:rPr lang="en-US" sz="1600" u="none" strike="noStrike" dirty="0" smtClean="0">
                          <a:effectLst/>
                          <a:latin typeface="+mn-lt"/>
                          <a:ea typeface="맑은 고딕" panose="020B0503020000020004" pitchFamily="50" charset="-127"/>
                        </a:rPr>
                        <a:t>APIM</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오픈 </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API </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관리</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en-US" altLang="ko-KR" sz="1400" b="1" u="none" strike="noStrike" dirty="0" smtClean="0">
                          <a:solidFill>
                            <a:srgbClr val="FF0000"/>
                          </a:solidFill>
                          <a:effectLst/>
                          <a:latin typeface="맑은 고딕" panose="020B0503020000020004" pitchFamily="50" charset="-127"/>
                          <a:ea typeface="맑은 고딕" panose="020B0503020000020004" pitchFamily="50" charset="-127"/>
                        </a:rPr>
                        <a:t>API </a:t>
                      </a:r>
                      <a:r>
                        <a:rPr lang="ko-KR" altLang="en-US" sz="1400" b="1" u="none" strike="noStrike" dirty="0" smtClean="0">
                          <a:solidFill>
                            <a:srgbClr val="FF0000"/>
                          </a:solidFill>
                          <a:effectLst/>
                          <a:latin typeface="맑은 고딕" panose="020B0503020000020004" pitchFamily="50" charset="-127"/>
                          <a:ea typeface="맑은 고딕" panose="020B0503020000020004" pitchFamily="50" charset="-127"/>
                        </a:rPr>
                        <a:t>관리 솔루션으로 </a:t>
                      </a:r>
                      <a:r>
                        <a:rPr lang="ko-KR" altLang="en-US" sz="1400" b="0" u="none" strike="noStrike" dirty="0" smtClean="0">
                          <a:solidFill>
                            <a:schemeClr val="dk1"/>
                          </a:solidFill>
                          <a:effectLst/>
                          <a:latin typeface="맑은 고딕" panose="020B0503020000020004" pitchFamily="50" charset="-127"/>
                          <a:ea typeface="맑은 고딕" panose="020B0503020000020004" pitchFamily="50" charset="-127"/>
                        </a:rPr>
                        <a:t>자사</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 내부 및 외부의 다양한 채널들과 애플리케이션 연계작업을 </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API</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로 구축하여 </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G/W</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를 통한 인증</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인가</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권한관리</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보안설정을 통하여 자사의 소중한 자산을 안전하게 공개할 수 있으며</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API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생태계를 구축하여 기업의 비즈니스를 활성화 시키고</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새로운 수익창출의 핵심 솔루션으로 각광 받고 있음</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 (</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국내 </a:t>
                      </a:r>
                      <a:r>
                        <a:rPr lang="ko-KR" altLang="en-US" sz="1400" b="0" u="none" strike="noStrike" baseline="0" dirty="0" err="1" smtClean="0">
                          <a:solidFill>
                            <a:schemeClr val="dk1"/>
                          </a:solidFill>
                          <a:effectLst/>
                          <a:latin typeface="맑은 고딕" panose="020B0503020000020004" pitchFamily="50" charset="-127"/>
                          <a:ea typeface="맑은 고딕" panose="020B0503020000020004" pitchFamily="50" charset="-127"/>
                        </a:rPr>
                        <a:t>금융사에</a:t>
                      </a:r>
                      <a:r>
                        <a:rPr lang="ko-KR" altLang="en-US" sz="1400" b="0" u="none" strike="noStrike" baseline="0" dirty="0" smtClean="0">
                          <a:solidFill>
                            <a:schemeClr val="dk1"/>
                          </a:solidFill>
                          <a:effectLst/>
                          <a:latin typeface="맑은 고딕" panose="020B0503020000020004" pitchFamily="50" charset="-127"/>
                          <a:ea typeface="맑은 고딕" panose="020B0503020000020004" pitchFamily="50" charset="-127"/>
                        </a:rPr>
                        <a:t> 빠르게 도입 진행 중 </a:t>
                      </a:r>
                      <a:r>
                        <a:rPr lang="en-US" altLang="ko-KR" sz="1400" b="0" u="none" strike="noStrike" baseline="0" dirty="0" smtClean="0">
                          <a:solidFill>
                            <a:schemeClr val="dk1"/>
                          </a:solidFill>
                          <a:effectLst/>
                          <a:latin typeface="맑은 고딕" panose="020B0503020000020004" pitchFamily="50" charset="-127"/>
                          <a:ea typeface="맑은 고딕" panose="020B0503020000020004" pitchFamily="50" charset="-127"/>
                        </a:rPr>
                        <a:t>)</a:t>
                      </a:r>
                      <a:endParaRPr lang="ko-KR" alt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en-US" altLang="ko-KR" sz="1200" u="none" strike="noStrike" dirty="0" smtClean="0">
                          <a:effectLst/>
                          <a:latin typeface="맑은 고딕" panose="020B0503020000020004" pitchFamily="50" charset="-127"/>
                          <a:ea typeface="맑은 고딕" panose="020B0503020000020004" pitchFamily="50" charset="-127"/>
                        </a:rPr>
                        <a:t>Portal</a:t>
                      </a:r>
                      <a:r>
                        <a:rPr lang="ko-KR" altLang="en-US" sz="1200" u="none" strike="noStrike" baseline="0" dirty="0" smtClean="0">
                          <a:effectLst/>
                          <a:latin typeface="맑은 고딕" panose="020B0503020000020004" pitchFamily="50" charset="-127"/>
                          <a:ea typeface="맑은 고딕" panose="020B0503020000020004" pitchFamily="50" charset="-127"/>
                        </a:rPr>
                        <a:t>과</a:t>
                      </a:r>
                      <a:r>
                        <a:rPr lang="en-US" altLang="ko-KR" sz="1200" u="none" strike="noStrike" baseline="0" dirty="0" smtClean="0">
                          <a:effectLst/>
                          <a:latin typeface="맑은 고딕" panose="020B0503020000020004" pitchFamily="50" charset="-127"/>
                          <a:ea typeface="맑은 고딕" panose="020B0503020000020004" pitchFamily="50" charset="-127"/>
                        </a:rPr>
                        <a:t> </a:t>
                      </a:r>
                      <a:r>
                        <a:rPr lang="ko-KR" altLang="en-US" sz="1200" u="none" strike="noStrike" baseline="0" dirty="0" smtClean="0">
                          <a:effectLst/>
                          <a:latin typeface="맑은 고딕" panose="020B0503020000020004" pitchFamily="50" charset="-127"/>
                          <a:ea typeface="맑은 고딕" panose="020B0503020000020004" pitchFamily="50" charset="-127"/>
                        </a:rPr>
                        <a:t>서버 </a:t>
                      </a:r>
                      <a:r>
                        <a:rPr lang="en-US" altLang="ko-KR" sz="1200" u="none" strike="noStrike" baseline="0" dirty="0" smtClean="0">
                          <a:effectLst/>
                          <a:latin typeface="맑은 고딕" panose="020B0503020000020004" pitchFamily="50" charset="-127"/>
                          <a:ea typeface="맑은 고딕" panose="020B0503020000020004" pitchFamily="50" charset="-127"/>
                        </a:rPr>
                        <a:t>Core</a:t>
                      </a:r>
                      <a:r>
                        <a:rPr lang="ko-KR" altLang="en-US" sz="1200" u="none" strike="noStrike" baseline="0" dirty="0" smtClean="0">
                          <a:effectLst/>
                          <a:latin typeface="맑은 고딕" panose="020B0503020000020004" pitchFamily="50" charset="-127"/>
                          <a:ea typeface="맑은 고딕" panose="020B0503020000020004" pitchFamily="50" charset="-127"/>
                        </a:rPr>
                        <a:t>수 별 </a:t>
                      </a:r>
                      <a:r>
                        <a:rPr lang="en-US" altLang="ko-KR" sz="1200" u="none" strike="noStrike" baseline="0" dirty="0" smtClean="0">
                          <a:effectLst/>
                          <a:latin typeface="맑은 고딕" panose="020B0503020000020004" pitchFamily="50" charset="-127"/>
                          <a:ea typeface="맑은 고딕" panose="020B0503020000020004" pitchFamily="50" charset="-127"/>
                        </a:rPr>
                        <a:t>G/W </a:t>
                      </a:r>
                      <a:r>
                        <a:rPr lang="ko-KR" altLang="en-US" sz="1200" u="none" strike="noStrike" baseline="0" dirty="0" smtClean="0">
                          <a:effectLst/>
                          <a:latin typeface="맑은 고딕" panose="020B0503020000020004" pitchFamily="50" charset="-127"/>
                          <a:ea typeface="맑은 고딕" panose="020B0503020000020004" pitchFamily="50" charset="-127"/>
                        </a:rPr>
                        <a:t>수량</a:t>
                      </a:r>
                      <a:endParaRPr lang="en-US" altLang="ko-KR" sz="1200" u="none" strike="noStrike" dirty="0" smtClean="0">
                        <a:effectLst/>
                        <a:latin typeface="맑은 고딕" panose="020B0503020000020004" pitchFamily="50" charset="-127"/>
                        <a:ea typeface="맑은 고딕" panose="020B0503020000020004" pitchFamily="50" charset="-127"/>
                      </a:endParaRPr>
                    </a:p>
                    <a:p>
                      <a:pPr algn="ctr" fontAlgn="ctr"/>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631700">
                <a:tc>
                  <a:txBody>
                    <a:bodyPr/>
                    <a:lstStyle/>
                    <a:p>
                      <a:pPr algn="ctr" fontAlgn="ctr"/>
                      <a:r>
                        <a:rPr lang="en-US" sz="1600" b="0" i="0" u="none" strike="noStrike" dirty="0" smtClean="0">
                          <a:solidFill>
                            <a:srgbClr val="000000"/>
                          </a:solidFill>
                          <a:effectLst/>
                          <a:latin typeface="+mn-lt"/>
                          <a:ea typeface="맑은 고딕" panose="020B0503020000020004" pitchFamily="50" charset="-127"/>
                        </a:rPr>
                        <a:t>SMTX HCI</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리소스 통합 가상화</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en-US" altLang="ko-KR" sz="1400" b="1" i="0" u="none" strike="noStrike" dirty="0" smtClean="0">
                          <a:solidFill>
                            <a:srgbClr val="FF0000"/>
                          </a:solidFill>
                          <a:effectLst/>
                          <a:latin typeface="맑은 고딕" panose="020B0503020000020004" pitchFamily="50" charset="-127"/>
                          <a:ea typeface="맑은 고딕" panose="020B0503020000020004" pitchFamily="50" charset="-127"/>
                        </a:rPr>
                        <a:t>Hyper</a:t>
                      </a:r>
                      <a:r>
                        <a:rPr lang="en-US" altLang="ko-KR" sz="1400" b="1" i="0" u="none" strike="noStrike" baseline="0" dirty="0" smtClean="0">
                          <a:solidFill>
                            <a:srgbClr val="FF0000"/>
                          </a:solidFill>
                          <a:effectLst/>
                          <a:latin typeface="맑은 고딕" panose="020B0503020000020004" pitchFamily="50" charset="-127"/>
                          <a:ea typeface="맑은 고딕" panose="020B0503020000020004" pitchFamily="50" charset="-127"/>
                        </a:rPr>
                        <a:t> Converged Infrastructure </a:t>
                      </a:r>
                      <a:r>
                        <a:rPr lang="ko-KR" altLang="en-US" sz="1400" b="1" i="0" u="none" strike="noStrike" baseline="0" dirty="0" smtClean="0">
                          <a:solidFill>
                            <a:srgbClr val="FF0000"/>
                          </a:solidFill>
                          <a:effectLst/>
                          <a:latin typeface="맑은 고딕" panose="020B0503020000020004" pitchFamily="50" charset="-127"/>
                          <a:ea typeface="맑은 고딕" panose="020B0503020000020004" pitchFamily="50" charset="-127"/>
                        </a:rPr>
                        <a:t>솔루션</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기존의 물리적인 서버에 소프트웨어 정의 기술을 채택</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서버구성에 필요한 다양한 리소스들 </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컴퓨팅</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스토리지</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네트워크 등</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을 일체화 시켜 도입비용과</a:t>
                      </a:r>
                      <a:r>
                        <a:rPr lang="en-US" altLang="ko-KR"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baseline="0" dirty="0" smtClean="0">
                          <a:solidFill>
                            <a:schemeClr val="tx1"/>
                          </a:solidFill>
                          <a:effectLst/>
                          <a:latin typeface="맑은 고딕" panose="020B0503020000020004" pitchFamily="50" charset="-127"/>
                          <a:ea typeface="맑은 고딕" panose="020B0503020000020004" pitchFamily="50" charset="-127"/>
                        </a:rPr>
                        <a:t> 서버 구성 및 관리 시간을 획기적으로 단축 시킬 수 있음 </a:t>
                      </a:r>
                      <a:endParaRPr lang="en-US" altLang="ko-KR"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en-US" altLang="ko-KR" sz="1200" b="0" i="0" u="none" strike="noStrike" dirty="0" smtClean="0">
                          <a:solidFill>
                            <a:srgbClr val="000000"/>
                          </a:solidFill>
                          <a:effectLst/>
                          <a:latin typeface="맑은 고딕" panose="020B0503020000020004" pitchFamily="50" charset="-127"/>
                          <a:ea typeface="맑은 고딕" panose="020B0503020000020004" pitchFamily="50" charset="-127"/>
                        </a:rPr>
                        <a:t>Node</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별 라이선스 방식으로 </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3 Node</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가 기본으로 구성</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en-US" sz="1200" b="0" i="0" u="none" strike="noStrike" dirty="0" err="1" smtClean="0">
                          <a:solidFill>
                            <a:srgbClr val="000000"/>
                          </a:solidFill>
                          <a:effectLst/>
                          <a:latin typeface="맑은 고딕" panose="020B0503020000020004" pitchFamily="50" charset="-127"/>
                          <a:ea typeface="맑은 고딕" panose="020B0503020000020004" pitchFamily="50" charset="-127"/>
                        </a:rPr>
                        <a:t>Smartx</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bl>
          </a:graphicData>
        </a:graphic>
      </p:graphicFrame>
    </p:spTree>
    <p:extLst>
      <p:ext uri="{BB962C8B-B14F-4D97-AF65-F5344CB8AC3E}">
        <p14:creationId xmlns:p14="http://schemas.microsoft.com/office/powerpoint/2010/main" val="285304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Placeholder 95">
            <a:extLst>
              <a:ext uri="{FF2B5EF4-FFF2-40B4-BE49-F238E27FC236}">
                <a16:creationId xmlns:a16="http://schemas.microsoft.com/office/drawing/2014/main" xmlns="" id="{CEF3DB8D-92BA-42C1-BAD6-0E8E9474C978}"/>
              </a:ext>
            </a:extLst>
          </p:cNvPr>
          <p:cNvPicPr>
            <a:picLocks noGrp="1" noChangeAspect="1"/>
          </p:cNvPicPr>
          <p:nvPr>
            <p:ph type="pic" sz="quarter" idx="50"/>
          </p:nvPr>
        </p:nvPicPr>
        <p:blipFill rotWithShape="1">
          <a:blip r:embed="rId3" cstate="screen">
            <a:extLst>
              <a:ext uri="{28A0092B-C50C-407E-A947-70E740481C1C}">
                <a14:useLocalDpi xmlns:a14="http://schemas.microsoft.com/office/drawing/2010/main"/>
              </a:ext>
            </a:extLst>
          </a:blip>
          <a:srcRect/>
          <a:stretch/>
        </p:blipFill>
        <p:spPr>
          <a:xfrm>
            <a:off x="8144435" y="3428999"/>
            <a:ext cx="4047565" cy="3429001"/>
          </a:xfrm>
        </p:spPr>
      </p:pic>
      <p:sp>
        <p:nvSpPr>
          <p:cNvPr id="86" name="Text Placeholder 85">
            <a:extLst>
              <a:ext uri="{FF2B5EF4-FFF2-40B4-BE49-F238E27FC236}">
                <a16:creationId xmlns:a16="http://schemas.microsoft.com/office/drawing/2014/main" xmlns="" id="{2596B843-4631-4C3E-8BA7-6E1D9C068C2E}"/>
              </a:ext>
            </a:extLst>
          </p:cNvPr>
          <p:cNvSpPr>
            <a:spLocks noGrp="1"/>
          </p:cNvSpPr>
          <p:nvPr>
            <p:ph type="body" sz="quarter" idx="53"/>
          </p:nvPr>
        </p:nvSpPr>
        <p:spPr>
          <a:xfrm>
            <a:off x="8144434" y="3368536"/>
            <a:ext cx="4047565" cy="3489463"/>
          </a:xfrm>
          <a:solidFill>
            <a:schemeClr val="accent3">
              <a:alpha val="70000"/>
            </a:schemeClr>
          </a:solidFill>
        </p:spPr>
        <p:txBody>
          <a:bodyPr/>
          <a:lstStyle/>
          <a:p>
            <a:r>
              <a:rPr lang="en-US" dirty="0"/>
              <a:t/>
            </a:r>
            <a:br>
              <a:rPr lang="en-US" dirty="0"/>
            </a:br>
            <a:endParaRPr lang="en-US" dirty="0"/>
          </a:p>
        </p:txBody>
      </p:sp>
      <p:sp>
        <p:nvSpPr>
          <p:cNvPr id="76" name="Rectangle 75">
            <a:extLst>
              <a:ext uri="{FF2B5EF4-FFF2-40B4-BE49-F238E27FC236}">
                <a16:creationId xmlns:a16="http://schemas.microsoft.com/office/drawing/2014/main" xmlns="" id="{E8CABE0A-953E-4801-BFE2-B48E924BE0F2}"/>
              </a:ext>
            </a:extLst>
          </p:cNvPr>
          <p:cNvSpPr/>
          <p:nvPr/>
        </p:nvSpPr>
        <p:spPr>
          <a:xfrm>
            <a:off x="8144433" y="-3"/>
            <a:ext cx="4050833" cy="3429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en-US" sz="2000" dirty="0">
              <a:latin typeface="+mj-lt"/>
            </a:endParaRPr>
          </a:p>
        </p:txBody>
      </p:sp>
      <p:pic>
        <p:nvPicPr>
          <p:cNvPr id="70" name="Picture Placeholder 69">
            <a:extLst>
              <a:ext uri="{FF2B5EF4-FFF2-40B4-BE49-F238E27FC236}">
                <a16:creationId xmlns:a16="http://schemas.microsoft.com/office/drawing/2014/main" xmlns="" id="{CD08C343-A373-4CE5-80AD-9931A2FFB9A7}"/>
              </a:ext>
            </a:extLst>
          </p:cNvPr>
          <p:cNvPicPr>
            <a:picLocks noGrp="1" noChangeAspect="1"/>
          </p:cNvPicPr>
          <p:nvPr>
            <p:ph type="pic" sz="quarter" idx="51"/>
          </p:nvPr>
        </p:nvPicPr>
        <p:blipFill>
          <a:blip r:embed="rId4" cstate="screen">
            <a:extLst>
              <a:ext uri="{28A0092B-C50C-407E-A947-70E740481C1C}">
                <a14:useLocalDpi xmlns:a14="http://schemas.microsoft.com/office/drawing/2010/main"/>
              </a:ext>
            </a:extLst>
          </a:blip>
          <a:srcRect/>
          <a:stretch>
            <a:fillRect/>
          </a:stretch>
        </p:blipFill>
        <p:spPr/>
      </p:pic>
      <p:sp>
        <p:nvSpPr>
          <p:cNvPr id="85" name="Text Placeholder 84">
            <a:extLst>
              <a:ext uri="{FF2B5EF4-FFF2-40B4-BE49-F238E27FC236}">
                <a16:creationId xmlns:a16="http://schemas.microsoft.com/office/drawing/2014/main" xmlns="" id="{91EDA735-6082-47F3-892E-1C7EE3A23BE2}"/>
              </a:ext>
            </a:extLst>
          </p:cNvPr>
          <p:cNvSpPr>
            <a:spLocks noGrp="1"/>
          </p:cNvSpPr>
          <p:nvPr>
            <p:ph type="body" sz="quarter" idx="52"/>
          </p:nvPr>
        </p:nvSpPr>
        <p:spPr/>
        <p:txBody>
          <a:bodyPr/>
          <a:lstStyle/>
          <a:p>
            <a:endParaRPr lang="en-US" dirty="0"/>
          </a:p>
        </p:txBody>
      </p:sp>
      <p:sp>
        <p:nvSpPr>
          <p:cNvPr id="6" name="Title 5">
            <a:extLst>
              <a:ext uri="{FF2B5EF4-FFF2-40B4-BE49-F238E27FC236}">
                <a16:creationId xmlns:a16="http://schemas.microsoft.com/office/drawing/2014/main" xmlns="" id="{56CDB3EC-08DB-42B5-B378-BC6E4DA3E23D}"/>
              </a:ext>
            </a:extLst>
          </p:cNvPr>
          <p:cNvSpPr>
            <a:spLocks noGrp="1"/>
          </p:cNvSpPr>
          <p:nvPr>
            <p:ph type="title"/>
          </p:nvPr>
        </p:nvSpPr>
        <p:spPr>
          <a:xfrm>
            <a:off x="471484" y="365125"/>
            <a:ext cx="3447373" cy="2737657"/>
          </a:xfrm>
        </p:spPr>
        <p:txBody>
          <a:bodyPr/>
          <a:lstStyle/>
          <a:p>
            <a:r>
              <a:rPr lang="en-US" dirty="0"/>
              <a:t>Introducing </a:t>
            </a:r>
            <a:r>
              <a:rPr lang="ko-KR" altLang="en-US" sz="2800" dirty="0" err="1" smtClean="0">
                <a:latin typeface="고도 M" panose="02000503000000020004" pitchFamily="2" charset="-127"/>
                <a:ea typeface="고도 M" panose="02000503000000020004" pitchFamily="2" charset="-127"/>
              </a:rPr>
              <a:t>한국비지네스써비스</a:t>
            </a:r>
            <a:endParaRPr lang="en-US" dirty="0">
              <a:latin typeface="고도 M" panose="02000503000000020004" pitchFamily="2" charset="-127"/>
              <a:ea typeface="고도 M" panose="02000503000000020004" pitchFamily="2" charset="-127"/>
            </a:endParaRPr>
          </a:p>
        </p:txBody>
      </p:sp>
      <p:sp>
        <p:nvSpPr>
          <p:cNvPr id="77" name="Text Placeholder 76">
            <a:extLst>
              <a:ext uri="{FF2B5EF4-FFF2-40B4-BE49-F238E27FC236}">
                <a16:creationId xmlns:a16="http://schemas.microsoft.com/office/drawing/2014/main" xmlns="" id="{A3A4DB22-7667-4D7E-86B0-CA9DDB8F51B5}"/>
              </a:ext>
            </a:extLst>
          </p:cNvPr>
          <p:cNvSpPr>
            <a:spLocks noGrp="1"/>
          </p:cNvSpPr>
          <p:nvPr>
            <p:ph type="body" sz="quarter" idx="36"/>
          </p:nvPr>
        </p:nvSpPr>
        <p:spPr>
          <a:xfrm>
            <a:off x="4436269" y="396105"/>
            <a:ext cx="3270337" cy="2626740"/>
          </a:xfrm>
        </p:spPr>
        <p:txBody>
          <a:bodyPr/>
          <a:lstStyle/>
          <a:p>
            <a:r>
              <a:rPr lang="en-US" dirty="0" smtClean="0">
                <a:latin typeface="고도 M" panose="02000503000000020004" pitchFamily="2" charset="-127"/>
                <a:ea typeface="고도 M" panose="02000503000000020004" pitchFamily="2" charset="-127"/>
              </a:rPr>
              <a:t>1973</a:t>
            </a:r>
            <a:r>
              <a:rPr lang="ko-KR" altLang="en-US" dirty="0" smtClean="0">
                <a:latin typeface="고도 M" panose="02000503000000020004" pitchFamily="2" charset="-127"/>
                <a:ea typeface="고도 M" panose="02000503000000020004" pitchFamily="2" charset="-127"/>
              </a:rPr>
              <a:t>년 창립</a:t>
            </a:r>
            <a:r>
              <a:rPr lang="en-US" altLang="ko-KR" dirty="0" smtClean="0">
                <a:latin typeface="고도 M" panose="02000503000000020004" pitchFamily="2" charset="-127"/>
                <a:ea typeface="고도 M" panose="02000503000000020004" pitchFamily="2" charset="-127"/>
              </a:rPr>
              <a:t>, </a:t>
            </a:r>
            <a:r>
              <a:rPr lang="en-US" dirty="0" smtClean="0">
                <a:latin typeface="고도 M" panose="02000503000000020004" pitchFamily="2" charset="-127"/>
                <a:ea typeface="고도 M" panose="02000503000000020004" pitchFamily="2" charset="-127"/>
              </a:rPr>
              <a:t>46</a:t>
            </a:r>
            <a:r>
              <a:rPr lang="ko-KR" altLang="en-US" dirty="0" smtClean="0">
                <a:latin typeface="고도 M" panose="02000503000000020004" pitchFamily="2" charset="-127"/>
                <a:ea typeface="고도 M" panose="02000503000000020004" pitchFamily="2" charset="-127"/>
              </a:rPr>
              <a:t>년 이상 정직과 신뢰로 지원 </a:t>
            </a:r>
            <a:r>
              <a:rPr lang="en-US" altLang="ko-KR" dirty="0" smtClean="0">
                <a:latin typeface="고도 M" panose="02000503000000020004" pitchFamily="2" charset="-127"/>
                <a:ea typeface="고도 M" panose="02000503000000020004" pitchFamily="2" charset="-127"/>
              </a:rPr>
              <a:t/>
            </a:r>
            <a:br>
              <a:rPr lang="en-US" altLang="ko-KR" dirty="0" smtClean="0">
                <a:latin typeface="고도 M" panose="02000503000000020004" pitchFamily="2" charset="-127"/>
                <a:ea typeface="고도 M" panose="02000503000000020004" pitchFamily="2" charset="-127"/>
              </a:rPr>
            </a:br>
            <a:endParaRPr lang="en-US" dirty="0">
              <a:latin typeface="고도 M" panose="02000503000000020004" pitchFamily="2" charset="-127"/>
              <a:ea typeface="고도 M" panose="02000503000000020004" pitchFamily="2" charset="-127"/>
            </a:endParaRPr>
          </a:p>
          <a:p>
            <a:r>
              <a:rPr lang="ko-KR" altLang="en-US" dirty="0" smtClean="0">
                <a:latin typeface="고도 M" panose="02000503000000020004" pitchFamily="2" charset="-127"/>
                <a:ea typeface="고도 M" panose="02000503000000020004" pitchFamily="2" charset="-127"/>
              </a:rPr>
              <a:t>고객에게는 최고 품질의 솔루션을 제공</a:t>
            </a:r>
            <a:endParaRPr lang="en-US" altLang="ko-KR" dirty="0" smtClean="0">
              <a:latin typeface="고도 M" panose="02000503000000020004" pitchFamily="2" charset="-127"/>
              <a:ea typeface="고도 M" panose="02000503000000020004" pitchFamily="2" charset="-127"/>
            </a:endParaRPr>
          </a:p>
          <a:p>
            <a:endParaRPr lang="en-US" dirty="0">
              <a:latin typeface="고도 M" panose="02000503000000020004" pitchFamily="2" charset="-127"/>
              <a:ea typeface="고도 M" panose="02000503000000020004" pitchFamily="2" charset="-127"/>
            </a:endParaRPr>
          </a:p>
          <a:p>
            <a:r>
              <a:rPr lang="ko-KR" altLang="en-US" dirty="0" smtClean="0">
                <a:latin typeface="고도 M" panose="02000503000000020004" pitchFamily="2" charset="-127"/>
                <a:ea typeface="고도 M" panose="02000503000000020004" pitchFamily="2" charset="-127"/>
              </a:rPr>
              <a:t>비즈니스 파트너에게는 최고의 성과를 공유</a:t>
            </a:r>
            <a:endParaRPr lang="en-US" dirty="0">
              <a:latin typeface="고도 M" panose="02000503000000020004" pitchFamily="2" charset="-127"/>
              <a:ea typeface="고도 M" panose="02000503000000020004" pitchFamily="2" charset="-127"/>
            </a:endParaRPr>
          </a:p>
          <a:p>
            <a:endParaRPr lang="en-US" dirty="0">
              <a:latin typeface="고도 M" panose="02000503000000020004" pitchFamily="2" charset="-127"/>
              <a:ea typeface="고도 M" panose="02000503000000020004" pitchFamily="2" charset="-127"/>
            </a:endParaRPr>
          </a:p>
        </p:txBody>
      </p:sp>
      <p:sp>
        <p:nvSpPr>
          <p:cNvPr id="83" name="Text Placeholder 82">
            <a:extLst>
              <a:ext uri="{FF2B5EF4-FFF2-40B4-BE49-F238E27FC236}">
                <a16:creationId xmlns:a16="http://schemas.microsoft.com/office/drawing/2014/main" xmlns="" id="{4B82F792-3784-4CCC-A756-F06B658F8BDB}"/>
              </a:ext>
            </a:extLst>
          </p:cNvPr>
          <p:cNvSpPr>
            <a:spLocks noGrp="1"/>
          </p:cNvSpPr>
          <p:nvPr>
            <p:ph type="body" sz="quarter" idx="42"/>
          </p:nvPr>
        </p:nvSpPr>
        <p:spPr>
          <a:xfrm>
            <a:off x="8551517" y="3806486"/>
            <a:ext cx="3270337" cy="2618503"/>
          </a:xfrm>
        </p:spPr>
        <p:txBody>
          <a:bodyPr/>
          <a:lstStyle/>
          <a:p>
            <a:pPr>
              <a:lnSpc>
                <a:spcPct val="150000"/>
              </a:lnSpc>
              <a:spcBef>
                <a:spcPts val="600"/>
              </a:spcBef>
            </a:pPr>
            <a:r>
              <a:rPr lang="ko-KR" altLang="en-US" sz="1800" dirty="0" smtClean="0">
                <a:latin typeface="고도 M" panose="02000503000000020004" pitchFamily="2" charset="-127"/>
                <a:ea typeface="고도 M" panose="02000503000000020004" pitchFamily="2" charset="-127"/>
              </a:rPr>
              <a:t>서울시 서초구 반포본동 </a:t>
            </a:r>
            <a:r>
              <a:rPr lang="en-US" altLang="ko-KR" sz="1800" dirty="0" smtClean="0">
                <a:latin typeface="고도 M" panose="02000503000000020004" pitchFamily="2" charset="-127"/>
                <a:ea typeface="고도 M" panose="02000503000000020004" pitchFamily="2" charset="-127"/>
              </a:rPr>
              <a:t>H-308 (9</a:t>
            </a:r>
            <a:r>
              <a:rPr lang="ko-KR" altLang="en-US" sz="1800" dirty="0" smtClean="0">
                <a:latin typeface="고도 M" panose="02000503000000020004" pitchFamily="2" charset="-127"/>
                <a:ea typeface="고도 M" panose="02000503000000020004" pitchFamily="2" charset="-127"/>
              </a:rPr>
              <a:t>호선 </a:t>
            </a:r>
            <a:r>
              <a:rPr lang="ko-KR" altLang="en-US" sz="1800" dirty="0" err="1" smtClean="0">
                <a:latin typeface="고도 M" panose="02000503000000020004" pitchFamily="2" charset="-127"/>
                <a:ea typeface="고도 M" panose="02000503000000020004" pitchFamily="2" charset="-127"/>
              </a:rPr>
              <a:t>구반포</a:t>
            </a:r>
            <a:r>
              <a:rPr lang="ko-KR" altLang="en-US" sz="1800" dirty="0" smtClean="0">
                <a:latin typeface="고도 M" panose="02000503000000020004" pitchFamily="2" charset="-127"/>
                <a:ea typeface="고도 M" panose="02000503000000020004" pitchFamily="2" charset="-127"/>
              </a:rPr>
              <a:t> 역</a:t>
            </a:r>
            <a:r>
              <a:rPr lang="en-US" altLang="ko-KR" sz="1800" dirty="0" smtClean="0">
                <a:latin typeface="고도 M" panose="02000503000000020004" pitchFamily="2" charset="-127"/>
                <a:ea typeface="고도 M" panose="02000503000000020004" pitchFamily="2" charset="-127"/>
              </a:rPr>
              <a:t>)</a:t>
            </a:r>
            <a:r>
              <a:rPr lang="en-US" dirty="0">
                <a:latin typeface="고도 M" panose="02000503000000020004" pitchFamily="2" charset="-127"/>
                <a:ea typeface="고도 M" panose="02000503000000020004" pitchFamily="2" charset="-127"/>
              </a:rPr>
              <a:t/>
            </a:r>
            <a:br>
              <a:rPr lang="en-US" dirty="0">
                <a:latin typeface="고도 M" panose="02000503000000020004" pitchFamily="2" charset="-127"/>
                <a:ea typeface="고도 M" panose="02000503000000020004" pitchFamily="2" charset="-127"/>
              </a:rPr>
            </a:br>
            <a:r>
              <a:rPr lang="ko-KR" altLang="en-US" sz="1400" b="1" spc="300" dirty="0" smtClean="0">
                <a:solidFill>
                  <a:schemeClr val="accent2"/>
                </a:solidFill>
                <a:latin typeface="고도 M" panose="02000503000000020004" pitchFamily="2" charset="-127"/>
                <a:ea typeface="고도 M" panose="02000503000000020004" pitchFamily="2" charset="-127"/>
              </a:rPr>
              <a:t>소프트웨어사업본부</a:t>
            </a:r>
            <a:endParaRPr lang="en-US" sz="1400" b="1" spc="300" dirty="0">
              <a:solidFill>
                <a:schemeClr val="accent2"/>
              </a:solidFill>
              <a:latin typeface="고도 M" panose="02000503000000020004" pitchFamily="2" charset="-127"/>
              <a:ea typeface="고도 M" panose="02000503000000020004" pitchFamily="2" charset="-127"/>
            </a:endParaRPr>
          </a:p>
          <a:p>
            <a:pPr marL="285750" indent="-285750">
              <a:lnSpc>
                <a:spcPct val="100000"/>
              </a:lnSpc>
              <a:buFont typeface="Arial" panose="020B0604020202020204" pitchFamily="34" charset="0"/>
              <a:buChar char="•"/>
            </a:pPr>
            <a:r>
              <a:rPr lang="ko-KR" altLang="en-US" sz="1400" dirty="0" smtClean="0">
                <a:latin typeface="고도 M" panose="02000503000000020004" pitchFamily="2" charset="-127"/>
                <a:ea typeface="고도 M" panose="02000503000000020004" pitchFamily="2" charset="-127"/>
              </a:rPr>
              <a:t>어플리케이션 관리 솔루션</a:t>
            </a:r>
            <a:endParaRPr lang="en-US" altLang="ko-KR" sz="1400" dirty="0" smtClean="0">
              <a:latin typeface="고도 M" panose="02000503000000020004" pitchFamily="2" charset="-127"/>
              <a:ea typeface="고도 M" panose="02000503000000020004" pitchFamily="2" charset="-127"/>
            </a:endParaRPr>
          </a:p>
          <a:p>
            <a:pPr marL="285750" indent="-285750">
              <a:lnSpc>
                <a:spcPct val="100000"/>
              </a:lnSpc>
              <a:buFont typeface="Arial" panose="020B0604020202020204" pitchFamily="34" charset="0"/>
              <a:buChar char="•"/>
            </a:pPr>
            <a:r>
              <a:rPr lang="ko-KR" altLang="en-US" sz="1400" dirty="0" smtClean="0">
                <a:latin typeface="고도 M" panose="02000503000000020004" pitchFamily="2" charset="-127"/>
                <a:ea typeface="고도 M" panose="02000503000000020004" pitchFamily="2" charset="-127"/>
              </a:rPr>
              <a:t>데이터 관리 솔루션</a:t>
            </a:r>
            <a:endParaRPr lang="en-US" altLang="ko-KR" sz="1400" dirty="0" smtClean="0">
              <a:latin typeface="고도 M" panose="02000503000000020004" pitchFamily="2" charset="-127"/>
              <a:ea typeface="고도 M" panose="02000503000000020004" pitchFamily="2" charset="-127"/>
            </a:endParaRPr>
          </a:p>
          <a:p>
            <a:pPr marL="285750" indent="-285750">
              <a:lnSpc>
                <a:spcPct val="100000"/>
              </a:lnSpc>
              <a:buFont typeface="Arial" panose="020B0604020202020204" pitchFamily="34" charset="0"/>
              <a:buChar char="•"/>
            </a:pPr>
            <a:r>
              <a:rPr lang="ko-KR" altLang="en-US" sz="1400" dirty="0" smtClean="0">
                <a:latin typeface="고도 M" panose="02000503000000020004" pitchFamily="2" charset="-127"/>
                <a:ea typeface="고도 M" panose="02000503000000020004" pitchFamily="2" charset="-127"/>
              </a:rPr>
              <a:t>정보 관리 솔루션</a:t>
            </a:r>
            <a:endParaRPr lang="en-US" altLang="ko-KR" sz="1400" dirty="0" smtClean="0">
              <a:latin typeface="고도 M" panose="02000503000000020004" pitchFamily="2" charset="-127"/>
              <a:ea typeface="고도 M" panose="02000503000000020004" pitchFamily="2" charset="-127"/>
            </a:endParaRPr>
          </a:p>
          <a:p>
            <a:pPr marL="285750" indent="-285750">
              <a:lnSpc>
                <a:spcPct val="100000"/>
              </a:lnSpc>
              <a:buFont typeface="Arial" panose="020B0604020202020204" pitchFamily="34" charset="0"/>
              <a:buChar char="•"/>
            </a:pPr>
            <a:r>
              <a:rPr lang="ko-KR" altLang="en-US" sz="1400" dirty="0" smtClean="0">
                <a:latin typeface="고도 M" panose="02000503000000020004" pitchFamily="2" charset="-127"/>
                <a:ea typeface="고도 M" panose="02000503000000020004" pitchFamily="2" charset="-127"/>
              </a:rPr>
              <a:t>보안 관리 솔루션</a:t>
            </a:r>
            <a:endParaRPr lang="en-US" sz="1400" dirty="0">
              <a:latin typeface="고도 M" panose="02000503000000020004" pitchFamily="2" charset="-127"/>
              <a:ea typeface="고도 M" panose="02000503000000020004" pitchFamily="2" charset="-127"/>
            </a:endParaRPr>
          </a:p>
        </p:txBody>
      </p:sp>
      <p:sp>
        <p:nvSpPr>
          <p:cNvPr id="84" name="Text Placeholder 83">
            <a:extLst>
              <a:ext uri="{FF2B5EF4-FFF2-40B4-BE49-F238E27FC236}">
                <a16:creationId xmlns:a16="http://schemas.microsoft.com/office/drawing/2014/main" xmlns="" id="{015C304F-39F6-4A77-A01B-05572ADCA37B}"/>
              </a:ext>
            </a:extLst>
          </p:cNvPr>
          <p:cNvSpPr>
            <a:spLocks noGrp="1"/>
          </p:cNvSpPr>
          <p:nvPr>
            <p:ph type="body" sz="quarter" idx="46"/>
          </p:nvPr>
        </p:nvSpPr>
        <p:spPr>
          <a:xfrm>
            <a:off x="471484" y="4142149"/>
            <a:ext cx="3081342" cy="1558421"/>
          </a:xfrm>
        </p:spPr>
        <p:txBody>
          <a:bodyPr/>
          <a:lstStyle/>
          <a:p>
            <a:r>
              <a:rPr lang="ko-KR" altLang="en-US" sz="1600" i="1" dirty="0" smtClean="0">
                <a:latin typeface="고도 M" panose="02000503000000020004" pitchFamily="2" charset="-127"/>
                <a:ea typeface="고도 M" panose="02000503000000020004" pitchFamily="2" charset="-127"/>
              </a:rPr>
              <a:t>세계적인 명성과 검증된 소프트웨어 제품을 국내 정보 기술 발전을 위하여 공급해 온 국내 최초의 소프트웨어 전문 회사</a:t>
            </a:r>
            <a:endParaRPr lang="en-US" dirty="0">
              <a:latin typeface="고도 M" panose="02000503000000020004" pitchFamily="2" charset="-127"/>
              <a:ea typeface="고도 M" panose="02000503000000020004" pitchFamily="2" charset="-127"/>
            </a:endParaRPr>
          </a:p>
        </p:txBody>
      </p:sp>
      <p:sp>
        <p:nvSpPr>
          <p:cNvPr id="3" name="Slide Number Placeholder 2">
            <a:extLst>
              <a:ext uri="{FF2B5EF4-FFF2-40B4-BE49-F238E27FC236}">
                <a16:creationId xmlns:a16="http://schemas.microsoft.com/office/drawing/2014/main" xmlns="" id="{EA964F8B-1B66-49FD-813F-CA9F2D596082}"/>
              </a:ext>
            </a:extLst>
          </p:cNvPr>
          <p:cNvSpPr>
            <a:spLocks noGrp="1"/>
          </p:cNvSpPr>
          <p:nvPr>
            <p:ph type="sldNum" sz="quarter" idx="49"/>
          </p:nvPr>
        </p:nvSpPr>
        <p:spPr/>
        <p:txBody>
          <a:bodyPr/>
          <a:lstStyle/>
          <a:p>
            <a:fld id="{8EBA40CB-9C29-420E-935B-82B45E243808}" type="slidenum">
              <a:rPr lang="en-GB" smtClean="0"/>
              <a:pPr/>
              <a:t>4</a:t>
            </a:fld>
            <a:endParaRPr lang="en-GB" dirty="0"/>
          </a:p>
        </p:txBody>
      </p:sp>
      <p:sp>
        <p:nvSpPr>
          <p:cNvPr id="38" name="Text Placeholder 37">
            <a:extLst>
              <a:ext uri="{FF2B5EF4-FFF2-40B4-BE49-F238E27FC236}">
                <a16:creationId xmlns:a16="http://schemas.microsoft.com/office/drawing/2014/main" xmlns="" id="{536F9A40-0281-4499-B80A-7063BCA03868}"/>
              </a:ext>
            </a:extLst>
          </p:cNvPr>
          <p:cNvSpPr>
            <a:spLocks noGrp="1"/>
          </p:cNvSpPr>
          <p:nvPr>
            <p:ph type="body" sz="quarter" idx="34"/>
          </p:nvPr>
        </p:nvSpPr>
        <p:spPr/>
        <p:txBody>
          <a:bodyPr/>
          <a:lstStyle/>
          <a:p>
            <a:endParaRPr lang="en-US" dirty="0"/>
          </a:p>
        </p:txBody>
      </p:sp>
      <p:sp>
        <p:nvSpPr>
          <p:cNvPr id="47" name="Text Placeholder 3">
            <a:extLst>
              <a:ext uri="{FF2B5EF4-FFF2-40B4-BE49-F238E27FC236}">
                <a16:creationId xmlns:a16="http://schemas.microsoft.com/office/drawing/2014/main" xmlns="" id="{BBC50AE2-61A1-452C-BB16-62C301491F28}"/>
              </a:ext>
            </a:extLst>
          </p:cNvPr>
          <p:cNvSpPr txBox="1">
            <a:spLocks/>
          </p:cNvSpPr>
          <p:nvPr/>
        </p:nvSpPr>
        <p:spPr>
          <a:xfrm>
            <a:off x="469904" y="3323304"/>
            <a:ext cx="3082922" cy="5177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smtClean="0">
                <a:latin typeface="고도 M" panose="02000503000000020004" pitchFamily="2" charset="-127"/>
                <a:ea typeface="고도 M" panose="02000503000000020004" pitchFamily="2" charset="-127"/>
              </a:rPr>
              <a:t>국내 최초의 </a:t>
            </a:r>
            <a:endParaRPr lang="en-US" altLang="ko-KR" dirty="0" smtClean="0">
              <a:latin typeface="고도 M" panose="02000503000000020004" pitchFamily="2" charset="-127"/>
              <a:ea typeface="고도 M" panose="02000503000000020004" pitchFamily="2" charset="-127"/>
            </a:endParaRPr>
          </a:p>
          <a:p>
            <a:r>
              <a:rPr lang="ko-KR" altLang="en-US" dirty="0" smtClean="0">
                <a:latin typeface="고도 M" panose="02000503000000020004" pitchFamily="2" charset="-127"/>
                <a:ea typeface="고도 M" panose="02000503000000020004" pitchFamily="2" charset="-127"/>
              </a:rPr>
              <a:t>소프트웨어 전문회사</a:t>
            </a:r>
            <a:endParaRPr lang="en-US" dirty="0">
              <a:latin typeface="고도 M" panose="02000503000000020004" pitchFamily="2" charset="-127"/>
              <a:ea typeface="고도 M" panose="02000503000000020004" pitchFamily="2" charset="-127"/>
            </a:endParaRPr>
          </a:p>
          <a:p>
            <a:endParaRPr lang="en-US" dirty="0">
              <a:latin typeface="고도 M" panose="02000503000000020004" pitchFamily="2" charset="-127"/>
              <a:ea typeface="고도 M" panose="02000503000000020004" pitchFamily="2" charset="-127"/>
            </a:endParaRPr>
          </a:p>
        </p:txBody>
      </p:sp>
      <p:pic>
        <p:nvPicPr>
          <p:cNvPr id="50" name="Picture 4" descr="http://www.kbscom.co.kr/data/bbsData/146961939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1255" y="1299958"/>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www.kbscom.co.kr/data/bbsData/146961942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020" y="2311454"/>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kbscom.co.kr/data/bbsData/1469619377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448" y="2300821"/>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www.kbscom.co.kr/data/bbsData/1507866553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2517" y="1331636"/>
            <a:ext cx="1521694" cy="765724"/>
          </a:xfrm>
          <a:prstGeom prst="rect">
            <a:avLst/>
          </a:prstGeom>
          <a:noFill/>
          <a:extLst>
            <a:ext uri="{909E8E84-426E-40DD-AFC4-6F175D3DCCD1}">
              <a14:hiddenFill xmlns:a14="http://schemas.microsoft.com/office/drawing/2010/main">
                <a:solidFill>
                  <a:srgbClr val="FFFFFF"/>
                </a:solidFill>
              </a14:hiddenFill>
            </a:ext>
          </a:extLst>
        </p:spPr>
      </p:pic>
      <p:pic>
        <p:nvPicPr>
          <p:cNvPr id="55" name="그림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6082" y="481725"/>
            <a:ext cx="1561206" cy="498787"/>
          </a:xfrm>
          <a:prstGeom prst="rect">
            <a:avLst/>
          </a:prstGeom>
        </p:spPr>
      </p:pic>
      <p:pic>
        <p:nvPicPr>
          <p:cNvPr id="2" name="그림 1"/>
          <p:cNvPicPr>
            <a:picLocks noChangeAspect="1"/>
          </p:cNvPicPr>
          <p:nvPr/>
        </p:nvPicPr>
        <p:blipFill>
          <a:blip r:embed="rId10"/>
          <a:stretch>
            <a:fillRect/>
          </a:stretch>
        </p:blipFill>
        <p:spPr>
          <a:xfrm>
            <a:off x="6284365" y="4541268"/>
            <a:ext cx="524637" cy="608838"/>
          </a:xfrm>
          <a:prstGeom prst="rect">
            <a:avLst/>
          </a:prstGeom>
        </p:spPr>
      </p:pic>
      <p:pic>
        <p:nvPicPr>
          <p:cNvPr id="4" name="그림 3"/>
          <p:cNvPicPr>
            <a:picLocks noChangeAspect="1"/>
          </p:cNvPicPr>
          <p:nvPr/>
        </p:nvPicPr>
        <p:blipFill>
          <a:blip r:embed="rId11"/>
          <a:stretch>
            <a:fillRect/>
          </a:stretch>
        </p:blipFill>
        <p:spPr>
          <a:xfrm>
            <a:off x="4328296" y="4541268"/>
            <a:ext cx="606266" cy="561023"/>
          </a:xfrm>
          <a:prstGeom prst="rect">
            <a:avLst/>
          </a:prstGeom>
        </p:spPr>
      </p:pic>
      <p:pic>
        <p:nvPicPr>
          <p:cNvPr id="18" name="그림 17"/>
          <p:cNvPicPr>
            <a:picLocks noChangeAspect="1"/>
          </p:cNvPicPr>
          <p:nvPr/>
        </p:nvPicPr>
        <p:blipFill>
          <a:blip r:embed="rId12"/>
          <a:stretch>
            <a:fillRect/>
          </a:stretch>
        </p:blipFill>
        <p:spPr>
          <a:xfrm>
            <a:off x="4348860" y="3684048"/>
            <a:ext cx="600075" cy="561975"/>
          </a:xfrm>
          <a:prstGeom prst="rect">
            <a:avLst/>
          </a:prstGeom>
        </p:spPr>
      </p:pic>
      <p:pic>
        <p:nvPicPr>
          <p:cNvPr id="26" name="그림 25"/>
          <p:cNvPicPr>
            <a:picLocks noChangeAspect="1"/>
          </p:cNvPicPr>
          <p:nvPr/>
        </p:nvPicPr>
        <p:blipFill>
          <a:blip r:embed="rId13"/>
          <a:stretch>
            <a:fillRect/>
          </a:stretch>
        </p:blipFill>
        <p:spPr>
          <a:xfrm>
            <a:off x="6283556" y="3684048"/>
            <a:ext cx="526256" cy="612934"/>
          </a:xfrm>
          <a:prstGeom prst="rect">
            <a:avLst/>
          </a:prstGeom>
        </p:spPr>
      </p:pic>
      <p:pic>
        <p:nvPicPr>
          <p:cNvPr id="27" name="그림 26"/>
          <p:cNvPicPr>
            <a:picLocks noChangeAspect="1"/>
          </p:cNvPicPr>
          <p:nvPr/>
        </p:nvPicPr>
        <p:blipFill>
          <a:blip r:embed="rId14"/>
          <a:stretch>
            <a:fillRect/>
          </a:stretch>
        </p:blipFill>
        <p:spPr>
          <a:xfrm>
            <a:off x="4394584" y="5404270"/>
            <a:ext cx="465201" cy="560356"/>
          </a:xfrm>
          <a:prstGeom prst="rect">
            <a:avLst/>
          </a:prstGeom>
        </p:spPr>
      </p:pic>
      <p:pic>
        <p:nvPicPr>
          <p:cNvPr id="4100" name="Picture 4" descr="ETC ìì´ì½ì ëí ì´ë¯¸ì§ ê²ìê²°ê³¼"/>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65802" y="5383479"/>
            <a:ext cx="561761" cy="5617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948934" y="3806486"/>
            <a:ext cx="1058584" cy="306467"/>
          </a:xfrm>
          <a:prstGeom prst="rect">
            <a:avLst/>
          </a:prstGeom>
          <a:noFill/>
        </p:spPr>
        <p:txBody>
          <a:bodyPr wrap="none" rtlCol="0">
            <a:noAutofit/>
          </a:bodyPr>
          <a:lstStyle/>
          <a:p>
            <a:pPr algn="l">
              <a:lnSpc>
                <a:spcPct val="90000"/>
              </a:lnSpc>
              <a:spcBef>
                <a:spcPts val="0"/>
              </a:spcBef>
              <a:spcAft>
                <a:spcPts val="600"/>
              </a:spcAft>
            </a:pPr>
            <a:r>
              <a:rPr lang="ko-KR" altLang="en-US" sz="1600" dirty="0" smtClean="0">
                <a:latin typeface="고도 M" panose="02000503000000020004" pitchFamily="2" charset="-127"/>
                <a:ea typeface="고도 M" panose="02000503000000020004" pitchFamily="2" charset="-127"/>
              </a:rPr>
              <a:t>공공</a:t>
            </a:r>
            <a:r>
              <a:rPr lang="en-US" altLang="ko-KR" sz="1600" dirty="0" smtClean="0">
                <a:latin typeface="고도 M" panose="02000503000000020004" pitchFamily="2" charset="-127"/>
                <a:ea typeface="고도 M" panose="02000503000000020004" pitchFamily="2" charset="-127"/>
              </a:rPr>
              <a:t> 22</a:t>
            </a:r>
            <a:r>
              <a:rPr lang="ko-KR" altLang="en-US" sz="1600" dirty="0" smtClean="0">
                <a:latin typeface="고도 M" panose="02000503000000020004" pitchFamily="2" charset="-127"/>
                <a:ea typeface="고도 M" panose="02000503000000020004" pitchFamily="2" charset="-127"/>
              </a:rPr>
              <a:t>개 사</a:t>
            </a:r>
          </a:p>
        </p:txBody>
      </p:sp>
      <p:sp>
        <p:nvSpPr>
          <p:cNvPr id="60" name="TextBox 59"/>
          <p:cNvSpPr txBox="1"/>
          <p:nvPr/>
        </p:nvSpPr>
        <p:spPr>
          <a:xfrm>
            <a:off x="4968983" y="4656722"/>
            <a:ext cx="1058584" cy="306467"/>
          </a:xfrm>
          <a:prstGeom prst="rect">
            <a:avLst/>
          </a:prstGeom>
          <a:noFill/>
        </p:spPr>
        <p:txBody>
          <a:bodyPr wrap="none" rtlCol="0">
            <a:noAutofit/>
          </a:bodyPr>
          <a:lstStyle/>
          <a:p>
            <a:pPr algn="l">
              <a:lnSpc>
                <a:spcPct val="90000"/>
              </a:lnSpc>
              <a:spcBef>
                <a:spcPts val="0"/>
              </a:spcBef>
              <a:spcAft>
                <a:spcPts val="600"/>
              </a:spcAft>
            </a:pPr>
            <a:r>
              <a:rPr lang="ko-KR" altLang="en-US" sz="1600" dirty="0" smtClean="0">
                <a:latin typeface="고도 M" panose="02000503000000020004" pitchFamily="2" charset="-127"/>
                <a:ea typeface="고도 M" panose="02000503000000020004" pitchFamily="2" charset="-127"/>
              </a:rPr>
              <a:t>제조</a:t>
            </a:r>
            <a:r>
              <a:rPr lang="en-US" altLang="ko-KR" sz="1600" dirty="0" smtClean="0">
                <a:latin typeface="고도 M" panose="02000503000000020004" pitchFamily="2" charset="-127"/>
                <a:ea typeface="고도 M" panose="02000503000000020004" pitchFamily="2" charset="-127"/>
              </a:rPr>
              <a:t> 13</a:t>
            </a:r>
            <a:r>
              <a:rPr lang="ko-KR" altLang="en-US" sz="1600" dirty="0" smtClean="0">
                <a:latin typeface="고도 M" panose="02000503000000020004" pitchFamily="2" charset="-127"/>
                <a:ea typeface="고도 M" panose="02000503000000020004" pitchFamily="2" charset="-127"/>
              </a:rPr>
              <a:t>개 사</a:t>
            </a:r>
          </a:p>
        </p:txBody>
      </p:sp>
      <p:sp>
        <p:nvSpPr>
          <p:cNvPr id="61" name="TextBox 60"/>
          <p:cNvSpPr txBox="1"/>
          <p:nvPr/>
        </p:nvSpPr>
        <p:spPr>
          <a:xfrm>
            <a:off x="4968983" y="5504118"/>
            <a:ext cx="1058584" cy="306467"/>
          </a:xfrm>
          <a:prstGeom prst="rect">
            <a:avLst/>
          </a:prstGeom>
          <a:noFill/>
        </p:spPr>
        <p:txBody>
          <a:bodyPr wrap="none" rtlCol="0">
            <a:noAutofit/>
          </a:bodyPr>
          <a:lstStyle/>
          <a:p>
            <a:pPr algn="l">
              <a:lnSpc>
                <a:spcPct val="90000"/>
              </a:lnSpc>
              <a:spcBef>
                <a:spcPts val="0"/>
              </a:spcBef>
              <a:spcAft>
                <a:spcPts val="600"/>
              </a:spcAft>
            </a:pPr>
            <a:r>
              <a:rPr lang="en-US" altLang="ko-KR" sz="1600" dirty="0" smtClean="0">
                <a:latin typeface="고도 M" panose="02000503000000020004" pitchFamily="2" charset="-127"/>
                <a:ea typeface="고도 M" panose="02000503000000020004" pitchFamily="2" charset="-127"/>
              </a:rPr>
              <a:t>SI 19</a:t>
            </a:r>
            <a:r>
              <a:rPr lang="ko-KR" altLang="en-US" sz="1600" dirty="0" smtClean="0">
                <a:latin typeface="고도 M" panose="02000503000000020004" pitchFamily="2" charset="-127"/>
                <a:ea typeface="고도 M" panose="02000503000000020004" pitchFamily="2" charset="-127"/>
              </a:rPr>
              <a:t>개 사</a:t>
            </a:r>
          </a:p>
        </p:txBody>
      </p:sp>
      <p:sp>
        <p:nvSpPr>
          <p:cNvPr id="62" name="TextBox 61"/>
          <p:cNvSpPr txBox="1"/>
          <p:nvPr/>
        </p:nvSpPr>
        <p:spPr>
          <a:xfrm>
            <a:off x="6850410" y="3821267"/>
            <a:ext cx="1058584" cy="306467"/>
          </a:xfrm>
          <a:prstGeom prst="rect">
            <a:avLst/>
          </a:prstGeom>
          <a:noFill/>
        </p:spPr>
        <p:txBody>
          <a:bodyPr wrap="none" rtlCol="0">
            <a:noAutofit/>
          </a:bodyPr>
          <a:lstStyle/>
          <a:p>
            <a:pPr algn="l">
              <a:lnSpc>
                <a:spcPct val="90000"/>
              </a:lnSpc>
              <a:spcBef>
                <a:spcPts val="0"/>
              </a:spcBef>
              <a:spcAft>
                <a:spcPts val="600"/>
              </a:spcAft>
            </a:pPr>
            <a:r>
              <a:rPr lang="ko-KR" altLang="en-US" sz="1600" dirty="0" smtClean="0">
                <a:latin typeface="고도 M" panose="02000503000000020004" pitchFamily="2" charset="-127"/>
                <a:ea typeface="고도 M" panose="02000503000000020004" pitchFamily="2" charset="-127"/>
              </a:rPr>
              <a:t>금융</a:t>
            </a:r>
            <a:r>
              <a:rPr lang="en-US" altLang="ko-KR" sz="1600" dirty="0" smtClean="0">
                <a:latin typeface="고도 M" panose="02000503000000020004" pitchFamily="2" charset="-127"/>
                <a:ea typeface="고도 M" panose="02000503000000020004" pitchFamily="2" charset="-127"/>
              </a:rPr>
              <a:t> 55</a:t>
            </a:r>
            <a:r>
              <a:rPr lang="ko-KR" altLang="en-US" sz="1600" dirty="0" smtClean="0">
                <a:latin typeface="고도 M" panose="02000503000000020004" pitchFamily="2" charset="-127"/>
                <a:ea typeface="고도 M" panose="02000503000000020004" pitchFamily="2" charset="-127"/>
              </a:rPr>
              <a:t>개 사</a:t>
            </a:r>
          </a:p>
        </p:txBody>
      </p:sp>
      <p:sp>
        <p:nvSpPr>
          <p:cNvPr id="63" name="TextBox 62"/>
          <p:cNvSpPr txBox="1"/>
          <p:nvPr/>
        </p:nvSpPr>
        <p:spPr>
          <a:xfrm>
            <a:off x="6826812" y="4656722"/>
            <a:ext cx="1058584" cy="306467"/>
          </a:xfrm>
          <a:prstGeom prst="rect">
            <a:avLst/>
          </a:prstGeom>
          <a:noFill/>
        </p:spPr>
        <p:txBody>
          <a:bodyPr wrap="none" rtlCol="0">
            <a:noAutofit/>
          </a:bodyPr>
          <a:lstStyle/>
          <a:p>
            <a:pPr algn="l">
              <a:lnSpc>
                <a:spcPct val="90000"/>
              </a:lnSpc>
              <a:spcBef>
                <a:spcPts val="0"/>
              </a:spcBef>
              <a:spcAft>
                <a:spcPts val="600"/>
              </a:spcAft>
            </a:pPr>
            <a:r>
              <a:rPr lang="ko-KR" altLang="en-US" sz="1600" dirty="0" smtClean="0">
                <a:latin typeface="고도 M" panose="02000503000000020004" pitchFamily="2" charset="-127"/>
                <a:ea typeface="고도 M" panose="02000503000000020004" pitchFamily="2" charset="-127"/>
              </a:rPr>
              <a:t>통신</a:t>
            </a:r>
            <a:r>
              <a:rPr lang="en-US" altLang="ko-KR" sz="1600" dirty="0" smtClean="0">
                <a:latin typeface="고도 M" panose="02000503000000020004" pitchFamily="2" charset="-127"/>
                <a:ea typeface="고도 M" panose="02000503000000020004" pitchFamily="2" charset="-127"/>
              </a:rPr>
              <a:t> 6</a:t>
            </a:r>
            <a:r>
              <a:rPr lang="ko-KR" altLang="en-US" sz="1600" dirty="0" smtClean="0">
                <a:latin typeface="고도 M" panose="02000503000000020004" pitchFamily="2" charset="-127"/>
                <a:ea typeface="고도 M" panose="02000503000000020004" pitchFamily="2" charset="-127"/>
              </a:rPr>
              <a:t>개 사</a:t>
            </a:r>
          </a:p>
        </p:txBody>
      </p:sp>
      <p:sp>
        <p:nvSpPr>
          <p:cNvPr id="64" name="TextBox 63"/>
          <p:cNvSpPr txBox="1"/>
          <p:nvPr/>
        </p:nvSpPr>
        <p:spPr>
          <a:xfrm>
            <a:off x="6860227" y="5481544"/>
            <a:ext cx="1058584" cy="306467"/>
          </a:xfrm>
          <a:prstGeom prst="rect">
            <a:avLst/>
          </a:prstGeom>
          <a:noFill/>
        </p:spPr>
        <p:txBody>
          <a:bodyPr wrap="none" rtlCol="0">
            <a:noAutofit/>
          </a:bodyPr>
          <a:lstStyle/>
          <a:p>
            <a:pPr algn="l">
              <a:lnSpc>
                <a:spcPct val="90000"/>
              </a:lnSpc>
              <a:spcBef>
                <a:spcPts val="0"/>
              </a:spcBef>
              <a:spcAft>
                <a:spcPts val="600"/>
              </a:spcAft>
            </a:pPr>
            <a:r>
              <a:rPr lang="ko-KR" altLang="en-US" sz="1600" dirty="0" smtClean="0">
                <a:latin typeface="고도 M" panose="02000503000000020004" pitchFamily="2" charset="-127"/>
                <a:ea typeface="고도 M" panose="02000503000000020004" pitchFamily="2" charset="-127"/>
              </a:rPr>
              <a:t>기타</a:t>
            </a:r>
            <a:r>
              <a:rPr lang="en-US" altLang="ko-KR" sz="1600" dirty="0" smtClean="0">
                <a:latin typeface="고도 M" panose="02000503000000020004" pitchFamily="2" charset="-127"/>
                <a:ea typeface="고도 M" panose="02000503000000020004" pitchFamily="2" charset="-127"/>
              </a:rPr>
              <a:t> 12</a:t>
            </a:r>
            <a:r>
              <a:rPr lang="ko-KR" altLang="en-US" sz="1600" dirty="0" smtClean="0">
                <a:latin typeface="고도 M" panose="02000503000000020004" pitchFamily="2" charset="-127"/>
                <a:ea typeface="고도 M" panose="02000503000000020004" pitchFamily="2" charset="-127"/>
              </a:rPr>
              <a:t>개 사</a:t>
            </a:r>
          </a:p>
        </p:txBody>
      </p:sp>
      <p:sp>
        <p:nvSpPr>
          <p:cNvPr id="66" name="TextBox 65"/>
          <p:cNvSpPr txBox="1"/>
          <p:nvPr/>
        </p:nvSpPr>
        <p:spPr>
          <a:xfrm>
            <a:off x="5140590" y="6224595"/>
            <a:ext cx="1711037" cy="306467"/>
          </a:xfrm>
          <a:prstGeom prst="rect">
            <a:avLst/>
          </a:prstGeom>
          <a:noFill/>
        </p:spPr>
        <p:txBody>
          <a:bodyPr wrap="none" rtlCol="0">
            <a:noAutofit/>
          </a:bodyPr>
          <a:lstStyle/>
          <a:p>
            <a:pPr algn="l">
              <a:lnSpc>
                <a:spcPct val="90000"/>
              </a:lnSpc>
              <a:spcBef>
                <a:spcPts val="0"/>
              </a:spcBef>
              <a:spcAft>
                <a:spcPts val="600"/>
              </a:spcAft>
            </a:pPr>
            <a:r>
              <a:rPr lang="ko-KR" altLang="en-US" sz="2400" dirty="0" smtClean="0">
                <a:latin typeface="고도 M" panose="02000503000000020004" pitchFamily="2" charset="-127"/>
                <a:ea typeface="고도 M" panose="02000503000000020004" pitchFamily="2" charset="-127"/>
              </a:rPr>
              <a:t>고객 </a:t>
            </a:r>
            <a:r>
              <a:rPr lang="en-US" altLang="ko-KR" sz="2400" dirty="0" smtClean="0">
                <a:latin typeface="고도 M" panose="02000503000000020004" pitchFamily="2" charset="-127"/>
                <a:ea typeface="고도 M" panose="02000503000000020004" pitchFamily="2" charset="-127"/>
              </a:rPr>
              <a:t>127</a:t>
            </a:r>
            <a:r>
              <a:rPr lang="ko-KR" altLang="en-US" sz="2400" dirty="0" smtClean="0">
                <a:latin typeface="고도 M" panose="02000503000000020004" pitchFamily="2" charset="-127"/>
                <a:ea typeface="고도 M" panose="02000503000000020004" pitchFamily="2" charset="-127"/>
              </a:rPr>
              <a:t>개 사</a:t>
            </a:r>
          </a:p>
        </p:txBody>
      </p:sp>
    </p:spTree>
    <p:extLst>
      <p:ext uri="{BB962C8B-B14F-4D97-AF65-F5344CB8AC3E}">
        <p14:creationId xmlns:p14="http://schemas.microsoft.com/office/powerpoint/2010/main" val="267955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8"/>
          <p:cNvSpPr>
            <a:spLocks noGrp="1"/>
          </p:cNvSpPr>
          <p:nvPr>
            <p:ph type="title"/>
          </p:nvPr>
        </p:nvSpPr>
        <p:spPr>
          <a:xfrm>
            <a:off x="471483" y="374854"/>
            <a:ext cx="9940877" cy="664868"/>
          </a:xfrm>
        </p:spPr>
        <p:txBody>
          <a:bodyPr/>
          <a:lstStyle/>
          <a:p>
            <a:r>
              <a:rPr lang="ko-KR" altLang="en-US" dirty="0" err="1">
                <a:latin typeface="HY울릉도M" panose="02030600000101010101" pitchFamily="18" charset="-127"/>
                <a:ea typeface="HY울릉도M" panose="02030600000101010101" pitchFamily="18" charset="-127"/>
              </a:rPr>
              <a:t>한국비지네스써비스</a:t>
            </a:r>
            <a:r>
              <a:rPr lang="ko-KR" altLang="en-US" dirty="0">
                <a:latin typeface="HY울릉도M" panose="02030600000101010101" pitchFamily="18" charset="-127"/>
                <a:ea typeface="HY울릉도M" panose="02030600000101010101" pitchFamily="18" charset="-127"/>
              </a:rPr>
              <a:t>㈜ 주요 제품 목록</a:t>
            </a:r>
            <a:endParaRPr lang="ko-KR" altLang="en-US" dirty="0"/>
          </a:p>
        </p:txBody>
      </p:sp>
      <p:sp>
        <p:nvSpPr>
          <p:cNvPr id="15" name="슬라이드 번호 개체 틀 14"/>
          <p:cNvSpPr>
            <a:spLocks noGrp="1"/>
          </p:cNvSpPr>
          <p:nvPr>
            <p:ph type="sldNum" sz="quarter" idx="12"/>
          </p:nvPr>
        </p:nvSpPr>
        <p:spPr/>
        <p:txBody>
          <a:bodyPr/>
          <a:lstStyle/>
          <a:p>
            <a:fld id="{8EBA40CB-9C29-420E-935B-82B45E243808}" type="slidenum">
              <a:rPr lang="en-GB" smtClean="0"/>
              <a:pPr/>
              <a:t>40</a:t>
            </a:fld>
            <a:endParaRPr lang="en-GB" dirty="0"/>
          </a:p>
        </p:txBody>
      </p:sp>
      <p:sp>
        <p:nvSpPr>
          <p:cNvPr id="20" name="텍스트 개체 틀 19"/>
          <p:cNvSpPr>
            <a:spLocks noGrp="1"/>
          </p:cNvSpPr>
          <p:nvPr>
            <p:ph type="body" sz="quarter" idx="13"/>
          </p:nvPr>
        </p:nvSpPr>
        <p:spPr/>
        <p:txBody>
          <a:bodyPr/>
          <a:lstStyle/>
          <a:p>
            <a:r>
              <a:rPr lang="en-US" altLang="ko-KR" dirty="0" smtClean="0"/>
              <a:t>Veritas, Symantec</a:t>
            </a:r>
            <a:endParaRPr lang="ko-KR" altLang="en-US" dirty="0"/>
          </a:p>
        </p:txBody>
      </p:sp>
      <p:graphicFrame>
        <p:nvGraphicFramePr>
          <p:cNvPr id="22" name="표 21"/>
          <p:cNvGraphicFramePr>
            <a:graphicFrameLocks noGrp="1"/>
          </p:cNvGraphicFramePr>
          <p:nvPr>
            <p:extLst/>
          </p:nvPr>
        </p:nvGraphicFramePr>
        <p:xfrm>
          <a:off x="471483" y="1651685"/>
          <a:ext cx="11169911" cy="4699953"/>
        </p:xfrm>
        <a:graphic>
          <a:graphicData uri="http://schemas.openxmlformats.org/drawingml/2006/table">
            <a:tbl>
              <a:tblPr>
                <a:tableStyleId>{5C22544A-7EE6-4342-B048-85BDC9FD1C3A}</a:tableStyleId>
              </a:tblPr>
              <a:tblGrid>
                <a:gridCol w="1544983"/>
                <a:gridCol w="6567095"/>
                <a:gridCol w="2231923"/>
                <a:gridCol w="825910"/>
              </a:tblGrid>
              <a:tr h="321586">
                <a:tc>
                  <a:txBody>
                    <a:bodyPr/>
                    <a:lstStyle/>
                    <a:p>
                      <a:pPr algn="ctr" fontAlgn="ctr"/>
                      <a:r>
                        <a:rPr lang="ko-KR" altLang="en-US" sz="1400" b="1" u="none" strike="noStrike" dirty="0">
                          <a:effectLst/>
                        </a:rPr>
                        <a:t>제품명</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ko-KR" altLang="en-US" sz="1400" b="1" u="none" strike="noStrike" dirty="0">
                          <a:effectLst/>
                        </a:rPr>
                        <a:t>제품 개요</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ko-KR" altLang="en-US" sz="1400" b="1" u="none" strike="noStrike" dirty="0">
                          <a:effectLst/>
                        </a:rPr>
                        <a:t>라이선스 방식</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c>
                  <a:txBody>
                    <a:bodyPr/>
                    <a:lstStyle/>
                    <a:p>
                      <a:pPr algn="ctr" fontAlgn="ctr"/>
                      <a:r>
                        <a:rPr lang="en-US" sz="1400" b="1" u="none" strike="noStrike" dirty="0">
                          <a:effectLst/>
                        </a:rPr>
                        <a:t>Vender</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chemeClr val="accent5">
                        <a:lumMod val="40000"/>
                        <a:lumOff val="60000"/>
                      </a:schemeClr>
                    </a:solidFill>
                  </a:tcPr>
                </a:tc>
              </a:tr>
              <a:tr h="793912">
                <a:tc>
                  <a:txBody>
                    <a:bodyPr/>
                    <a:lstStyle/>
                    <a:p>
                      <a:pPr algn="ctr" fontAlgn="ctr"/>
                      <a:r>
                        <a:rPr lang="en-US" sz="1600" u="none" strike="noStrike" dirty="0" err="1" smtClean="0">
                          <a:effectLst/>
                        </a:rPr>
                        <a:t>Netbackup</a:t>
                      </a:r>
                      <a:r>
                        <a:rPr lang="en-US" sz="1600" u="none" strike="noStrike" dirty="0" smtClean="0">
                          <a:effectLst/>
                        </a:rPr>
                        <a:t> </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데이터백업</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smtClean="0">
                          <a:solidFill>
                            <a:srgbClr val="FF0000"/>
                          </a:solidFill>
                          <a:effectLst/>
                        </a:rPr>
                        <a:t>데이터 백업</a:t>
                      </a:r>
                      <a:r>
                        <a:rPr lang="en-US" sz="1400" b="1" u="none" strike="noStrike" dirty="0" smtClean="0">
                          <a:solidFill>
                            <a:srgbClr val="FF0000"/>
                          </a:solidFill>
                          <a:effectLst/>
                        </a:rPr>
                        <a:t>SW </a:t>
                      </a:r>
                      <a:r>
                        <a:rPr lang="ko-KR" altLang="en-US" sz="1400" b="0" u="none" strike="noStrike" dirty="0" smtClean="0">
                          <a:solidFill>
                            <a:schemeClr val="tx1"/>
                          </a:solidFill>
                          <a:effectLst/>
                        </a:rPr>
                        <a:t>전세계 </a:t>
                      </a:r>
                      <a:r>
                        <a:rPr lang="en-US" altLang="ko-KR" sz="1400" b="0" u="none" strike="noStrike" dirty="0" smtClean="0">
                          <a:solidFill>
                            <a:schemeClr val="tx1"/>
                          </a:solidFill>
                          <a:effectLst/>
                        </a:rPr>
                        <a:t>1</a:t>
                      </a:r>
                      <a:r>
                        <a:rPr lang="ko-KR" altLang="en-US" sz="1400" b="0" u="none" strike="noStrike" dirty="0" smtClean="0">
                          <a:solidFill>
                            <a:schemeClr val="tx1"/>
                          </a:solidFill>
                          <a:effectLst/>
                        </a:rPr>
                        <a:t>위의 백업 및 복구 솔루션</a:t>
                      </a:r>
                      <a:endParaRPr lang="en-US" sz="1400" b="0" i="0" u="none" strike="noStrike" dirty="0">
                        <a:solidFill>
                          <a:schemeClr val="tx1"/>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b="0" i="0" u="none" strike="noStrike" dirty="0" smtClean="0">
                          <a:solidFill>
                            <a:srgbClr val="000000"/>
                          </a:solidFill>
                          <a:effectLst/>
                          <a:latin typeface="맑은 고딕" panose="020B0503020000020004" pitchFamily="50" charset="-127"/>
                          <a:ea typeface="맑은 고딕" panose="020B0503020000020004" pitchFamily="50" charset="-127"/>
                        </a:rPr>
                        <a:t>서버 </a:t>
                      </a:r>
                      <a:r>
                        <a:rPr lang="en-US" altLang="ko-KR" sz="1200" b="0" i="0" u="none" strike="noStrike" dirty="0" smtClean="0">
                          <a:solidFill>
                            <a:srgbClr val="000000"/>
                          </a:solidFill>
                          <a:effectLst/>
                          <a:latin typeface="맑은 고딕" panose="020B0503020000020004" pitchFamily="50" charset="-127"/>
                          <a:ea typeface="맑은 고딕" panose="020B0503020000020004" pitchFamily="50" charset="-127"/>
                        </a:rPr>
                        <a:t>OS</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별 </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CPU</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수량 </a:t>
                      </a:r>
                      <a:endPar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err="1" smtClean="0">
                          <a:solidFill>
                            <a:srgbClr val="000000"/>
                          </a:solidFill>
                          <a:effectLst/>
                          <a:latin typeface="맑은 고딕" panose="020B0503020000020004" pitchFamily="50" charset="-127"/>
                          <a:ea typeface="맑은 고딕" panose="020B0503020000020004" pitchFamily="50" charset="-127"/>
                        </a:rPr>
                        <a:t>칩셋</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a:t>
                      </a:r>
                    </a:p>
                    <a:p>
                      <a:pPr algn="ctr" fontAlgn="ctr"/>
                      <a:r>
                        <a:rPr lang="ko-KR" altLang="en-US" sz="1200" b="0" i="0" u="none" strike="noStrike" baseline="0" dirty="0" err="1" smtClean="0">
                          <a:solidFill>
                            <a:srgbClr val="000000"/>
                          </a:solidFill>
                          <a:effectLst/>
                          <a:latin typeface="맑은 고딕" panose="020B0503020000020004" pitchFamily="50" charset="-127"/>
                          <a:ea typeface="맑은 고딕" panose="020B0503020000020004" pitchFamily="50" charset="-127"/>
                        </a:rPr>
                        <a:t>백업장비별</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(VTL.</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용량 및 </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Tape </a:t>
                      </a:r>
                      <a:r>
                        <a:rPr lang="ko-KR" altLang="en-US"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드라이버 수량 </a:t>
                      </a:r>
                      <a:r>
                        <a:rPr lang="en-US" altLang="ko-KR" sz="1200" b="0" i="0" u="none" strike="noStrike" baseline="0" dirty="0" smtClean="0">
                          <a:solidFill>
                            <a:srgbClr val="000000"/>
                          </a:solidFill>
                          <a:effectLst/>
                          <a:latin typeface="맑은 고딕" panose="020B0503020000020004" pitchFamily="50" charset="-127"/>
                          <a:ea typeface="맑은 고딕" panose="020B0503020000020004" pitchFamily="50" charset="-127"/>
                        </a:rPr>
                        <a:t>) </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rowSpan="3">
                  <a:txBody>
                    <a:bodyPr/>
                    <a:lstStyle/>
                    <a:p>
                      <a:pPr algn="ctr" fontAlgn="ctr"/>
                      <a:r>
                        <a:rPr lang="en-US" sz="1200" b="0" i="0" u="none" strike="noStrike" dirty="0" smtClean="0">
                          <a:solidFill>
                            <a:srgbClr val="000000"/>
                          </a:solidFill>
                          <a:effectLst/>
                          <a:latin typeface="맑은 고딕" panose="020B0503020000020004" pitchFamily="50" charset="-127"/>
                          <a:ea typeface="맑은 고딕" panose="020B0503020000020004" pitchFamily="50" charset="-127"/>
                        </a:rPr>
                        <a:t>Veritas</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515266">
                <a:tc>
                  <a:txBody>
                    <a:bodyPr/>
                    <a:lstStyle/>
                    <a:p>
                      <a:pPr algn="ctr" fontAlgn="ctr"/>
                      <a:r>
                        <a:rPr lang="en-US" sz="1600" u="none" strike="noStrike" dirty="0" err="1" smtClean="0">
                          <a:effectLst/>
                        </a:rPr>
                        <a:t>Infoscale</a:t>
                      </a:r>
                      <a:endParaRPr lang="en-US" sz="1600" u="none" strike="noStrike" dirty="0" smtClean="0">
                        <a:effectLst/>
                      </a:endParaRP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파일공유</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a:solidFill>
                            <a:srgbClr val="FF0000"/>
                          </a:solidFill>
                          <a:effectLst/>
                        </a:rPr>
                        <a:t>파일공유 </a:t>
                      </a:r>
                      <a:r>
                        <a:rPr lang="ko-KR" altLang="en-US" sz="1400" b="1" u="none" strike="noStrike" dirty="0" err="1" smtClean="0">
                          <a:solidFill>
                            <a:srgbClr val="FF0000"/>
                          </a:solidFill>
                          <a:effectLst/>
                        </a:rPr>
                        <a:t>클러스터링</a:t>
                      </a:r>
                      <a:r>
                        <a:rPr lang="ko-KR" altLang="en-US" sz="1400" b="1" u="none" strike="noStrike" dirty="0" smtClean="0">
                          <a:solidFill>
                            <a:srgbClr val="FF0000"/>
                          </a:solidFill>
                          <a:effectLst/>
                        </a:rPr>
                        <a:t> 솔루션 </a:t>
                      </a:r>
                      <a:r>
                        <a:rPr lang="en-US" altLang="ko-KR" sz="1400" b="0" u="none" strike="noStrike" dirty="0" smtClean="0">
                          <a:solidFill>
                            <a:schemeClr val="tx1"/>
                          </a:solidFill>
                          <a:effectLst/>
                        </a:rPr>
                        <a:t>IT</a:t>
                      </a:r>
                      <a:r>
                        <a:rPr lang="en-US" altLang="ko-KR" sz="1400" b="0" u="none" strike="noStrike" baseline="0" dirty="0" smtClean="0">
                          <a:solidFill>
                            <a:schemeClr val="tx1"/>
                          </a:solidFill>
                          <a:effectLst/>
                        </a:rPr>
                        <a:t> </a:t>
                      </a:r>
                      <a:r>
                        <a:rPr lang="ko-KR" altLang="en-US" sz="1400" b="0" u="none" strike="noStrike" baseline="0" dirty="0" smtClean="0">
                          <a:solidFill>
                            <a:schemeClr val="tx1"/>
                          </a:solidFill>
                          <a:effectLst/>
                        </a:rPr>
                        <a:t>서비스의 연속성을 제공하며</a:t>
                      </a:r>
                      <a:r>
                        <a:rPr lang="en-US" altLang="ko-KR" sz="1400" b="0" u="none" strike="noStrike" baseline="0" dirty="0" smtClean="0">
                          <a:solidFill>
                            <a:schemeClr val="tx1"/>
                          </a:solidFill>
                          <a:effectLst/>
                        </a:rPr>
                        <a:t>, </a:t>
                      </a:r>
                      <a:r>
                        <a:rPr lang="ko-KR" altLang="en-US" sz="1400" b="0" u="none" strike="noStrike" baseline="0" dirty="0" smtClean="0">
                          <a:solidFill>
                            <a:schemeClr val="tx1"/>
                          </a:solidFill>
                          <a:effectLst/>
                        </a:rPr>
                        <a:t>신속하게 중요한 데이터베이스 및 애플리케이션 복구를 지원 </a:t>
                      </a:r>
                      <a:endParaRPr lang="en-US" altLang="ko-KR"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u="none" strike="noStrike" dirty="0" smtClean="0">
                          <a:effectLst/>
                        </a:rPr>
                        <a:t>서버 </a:t>
                      </a:r>
                      <a:r>
                        <a:rPr lang="ko-KR" altLang="en-US" sz="1200" u="none" strike="noStrike" dirty="0" err="1" smtClean="0">
                          <a:effectLst/>
                        </a:rPr>
                        <a:t>모델별</a:t>
                      </a:r>
                      <a:r>
                        <a:rPr lang="ko-KR" altLang="en-US" sz="1200" u="none" strike="noStrike" dirty="0" smtClean="0">
                          <a:effectLst/>
                        </a:rPr>
                        <a:t> </a:t>
                      </a:r>
                      <a:r>
                        <a:rPr lang="en-US" altLang="ko-KR" sz="1200" u="none" strike="noStrike" dirty="0" smtClean="0">
                          <a:effectLst/>
                        </a:rPr>
                        <a:t>Core</a:t>
                      </a:r>
                      <a:r>
                        <a:rPr lang="en-US" altLang="ko-KR" sz="1200" u="none" strike="noStrike" baseline="0" dirty="0" smtClean="0">
                          <a:effectLst/>
                        </a:rPr>
                        <a:t> </a:t>
                      </a:r>
                      <a:r>
                        <a:rPr lang="ko-KR" altLang="en-US" sz="1200" u="none" strike="noStrike" baseline="0" dirty="0" smtClean="0">
                          <a:effectLst/>
                        </a:rPr>
                        <a:t>수량</a:t>
                      </a: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695320">
                <a:tc>
                  <a:txBody>
                    <a:bodyPr/>
                    <a:lstStyle/>
                    <a:p>
                      <a:pPr algn="ctr" fontAlgn="ctr"/>
                      <a:r>
                        <a:rPr lang="en-US" sz="1600" b="0" i="0" u="none" strike="noStrike" dirty="0" smtClean="0">
                          <a:solidFill>
                            <a:srgbClr val="000000"/>
                          </a:solidFill>
                          <a:effectLst/>
                          <a:latin typeface="+mn-lt"/>
                          <a:ea typeface="맑은 고딕" panose="020B0503020000020004" pitchFamily="50" charset="-127"/>
                        </a:rPr>
                        <a:t>Velocity</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카피</a:t>
                      </a:r>
                      <a:r>
                        <a:rPr lang="en-US"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 </a:t>
                      </a:r>
                      <a:r>
                        <a:rPr lang="ko-KR" altLang="en-US"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데이터 관리</a:t>
                      </a:r>
                      <a:r>
                        <a:rPr lang="en-US" altLang="ko-KR"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i="0" u="none" strike="noStrike" dirty="0" smtClean="0">
                          <a:solidFill>
                            <a:srgbClr val="FF0000"/>
                          </a:solidFill>
                          <a:effectLst/>
                          <a:latin typeface="맑은 고딕" panose="020B0503020000020004" pitchFamily="50" charset="-127"/>
                          <a:ea typeface="맑은 고딕" panose="020B0503020000020004" pitchFamily="50" charset="-127"/>
                        </a:rPr>
                        <a:t>쉽고 빠른 카피 데이터 관리 솔루션</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온디맨드</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셀프서비스 방식으로 무제한의 가상 카피본에 대한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엑세스를</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제공하여 대기 또는 지연 시간 없이 필요한 시점에 신속하게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엑세스를</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지원</a:t>
                      </a:r>
                      <a:endParaRPr lang="en-US" altLang="ko-KR"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b="0" i="0" u="none" strike="noStrike" dirty="0" smtClean="0">
                          <a:solidFill>
                            <a:srgbClr val="000000"/>
                          </a:solidFill>
                          <a:effectLst/>
                          <a:latin typeface="맑은 고딕" panose="020B0503020000020004" pitchFamily="50" charset="-127"/>
                          <a:ea typeface="+mn-ea"/>
                        </a:rPr>
                        <a:t>용량단위 </a:t>
                      </a:r>
                      <a:r>
                        <a:rPr lang="en-US" altLang="ko-KR" sz="1200" b="0" i="0" u="none" strike="noStrike" dirty="0" smtClean="0">
                          <a:solidFill>
                            <a:srgbClr val="000000"/>
                          </a:solidFill>
                          <a:effectLst/>
                          <a:latin typeface="맑은 고딕" panose="020B0503020000020004" pitchFamily="50" charset="-127"/>
                          <a:ea typeface="+mn-ea"/>
                        </a:rPr>
                        <a:t>(1</a:t>
                      </a:r>
                      <a:r>
                        <a:rPr lang="en-US" altLang="ko-KR" sz="1200" b="0" i="0" u="none" strike="noStrike" baseline="0" dirty="0" smtClean="0">
                          <a:solidFill>
                            <a:srgbClr val="000000"/>
                          </a:solidFill>
                          <a:effectLst/>
                          <a:latin typeface="맑은 고딕" panose="020B0503020000020004" pitchFamily="50" charset="-127"/>
                          <a:ea typeface="+mn-ea"/>
                        </a:rPr>
                        <a:t> TB </a:t>
                      </a:r>
                      <a:r>
                        <a:rPr lang="ko-KR" altLang="en-US" sz="1200" b="0" i="0" u="none" strike="noStrike" baseline="0" dirty="0" smtClean="0">
                          <a:solidFill>
                            <a:srgbClr val="000000"/>
                          </a:solidFill>
                          <a:effectLst/>
                          <a:latin typeface="맑은 고딕" panose="020B0503020000020004" pitchFamily="50" charset="-127"/>
                          <a:ea typeface="+mn-ea"/>
                        </a:rPr>
                        <a:t>기준</a:t>
                      </a:r>
                      <a:r>
                        <a:rPr lang="en-US" altLang="ko-KR" sz="1200" b="0" i="0" u="none" strike="noStrike" baseline="0" dirty="0" smtClean="0">
                          <a:solidFill>
                            <a:srgbClr val="000000"/>
                          </a:solidFill>
                          <a:effectLst/>
                          <a:latin typeface="맑은 고딕" panose="020B0503020000020004" pitchFamily="50" charset="-127"/>
                          <a:ea typeface="+mn-ea"/>
                        </a:rPr>
                        <a:t>)</a:t>
                      </a: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471071">
                <a:tc>
                  <a:txBody>
                    <a:bodyPr/>
                    <a:lstStyle/>
                    <a:p>
                      <a:pPr algn="ctr" fontAlgn="ctr"/>
                      <a:r>
                        <a:rPr lang="en-US" sz="1600" u="none" strike="noStrike" dirty="0" smtClean="0">
                          <a:effectLst/>
                        </a:rPr>
                        <a:t>Altiris</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자산관리</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smtClean="0">
                          <a:solidFill>
                            <a:srgbClr val="FF0000"/>
                          </a:solidFill>
                          <a:effectLst/>
                        </a:rPr>
                        <a:t>소프트웨어 자산관리</a:t>
                      </a:r>
                      <a:r>
                        <a:rPr lang="en-US" altLang="ko-KR" sz="1400" u="none" strike="noStrike" dirty="0">
                          <a:effectLst/>
                        </a:rPr>
                        <a:t>, </a:t>
                      </a:r>
                      <a:r>
                        <a:rPr lang="en-US" sz="1400" b="1" u="none" strike="noStrike" dirty="0">
                          <a:solidFill>
                            <a:srgbClr val="FF0000"/>
                          </a:solidFill>
                          <a:effectLst/>
                        </a:rPr>
                        <a:t>PMS ( Patch Management SW</a:t>
                      </a:r>
                      <a:r>
                        <a:rPr lang="en-US" sz="1400" b="1" u="none" strike="noStrike" dirty="0" smtClean="0">
                          <a:solidFill>
                            <a:srgbClr val="FF0000"/>
                          </a:solidFill>
                          <a:effectLst/>
                        </a:rPr>
                        <a:t>) </a:t>
                      </a:r>
                      <a:r>
                        <a:rPr lang="ko-KR" altLang="en-US" sz="1400" b="1" u="none" strike="noStrike" dirty="0" smtClean="0">
                          <a:solidFill>
                            <a:srgbClr val="FF0000"/>
                          </a:solidFill>
                          <a:effectLst/>
                        </a:rPr>
                        <a:t>솔루션</a:t>
                      </a:r>
                      <a:endParaRPr lang="en-US"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en-US" altLang="ko-KR" sz="1200" u="none" strike="noStrike" dirty="0" smtClean="0">
                          <a:effectLst/>
                        </a:rPr>
                        <a:t>Client </a:t>
                      </a:r>
                      <a:r>
                        <a:rPr lang="ko-KR" altLang="en-US" sz="1200" u="none" strike="noStrike" dirty="0" smtClean="0">
                          <a:effectLst/>
                        </a:rPr>
                        <a:t>수량 </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c rowSpan="4">
                  <a:txBody>
                    <a:bodyPr/>
                    <a:lstStyle/>
                    <a:p>
                      <a:pPr algn="ctr" fontAlgn="ctr"/>
                      <a:r>
                        <a:rPr lang="en-US" sz="1200" u="none" strike="noStrike" dirty="0" smtClean="0">
                          <a:effectLst/>
                        </a:rPr>
                        <a:t>Symantec</a:t>
                      </a:r>
                      <a:endParaRPr lang="en-US" sz="1200" b="0" i="0" u="none" strike="noStrike" dirty="0" smtClean="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512158">
                <a:tc>
                  <a:txBody>
                    <a:bodyPr/>
                    <a:lstStyle/>
                    <a:p>
                      <a:pPr algn="ctr" fontAlgn="ctr"/>
                      <a:r>
                        <a:rPr lang="en-US" sz="1600" b="0" i="0" u="none" strike="noStrike" baseline="0" dirty="0" smtClean="0">
                          <a:solidFill>
                            <a:srgbClr val="000000"/>
                          </a:solidFill>
                          <a:effectLst/>
                          <a:latin typeface="+mn-lt"/>
                          <a:ea typeface="맑은 고딕" panose="020B0503020000020004" pitchFamily="50" charset="-127"/>
                        </a:rPr>
                        <a:t>SEP</a:t>
                      </a:r>
                    </a:p>
                    <a:p>
                      <a:pPr algn="ctr" fontAlgn="ct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바이러스 백신</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ko-KR" altLang="en-US" sz="1400" b="1" u="none" strike="noStrike" dirty="0" smtClean="0">
                          <a:solidFill>
                            <a:srgbClr val="FF0000"/>
                          </a:solidFill>
                          <a:effectLst/>
                        </a:rPr>
                        <a:t>기업용 </a:t>
                      </a:r>
                      <a:r>
                        <a:rPr lang="ko-KR" altLang="en-US" sz="1400" b="1" u="none" strike="noStrike" dirty="0" err="1" smtClean="0">
                          <a:solidFill>
                            <a:srgbClr val="FF0000"/>
                          </a:solidFill>
                          <a:effectLst/>
                        </a:rPr>
                        <a:t>엔드포인트</a:t>
                      </a:r>
                      <a:r>
                        <a:rPr lang="ko-KR" altLang="en-US" sz="1400" b="1" u="none" strike="noStrike" dirty="0" smtClean="0">
                          <a:solidFill>
                            <a:srgbClr val="FF0000"/>
                          </a:solidFill>
                          <a:effectLst/>
                        </a:rPr>
                        <a:t> 보안 솔루션 </a:t>
                      </a:r>
                      <a:r>
                        <a:rPr lang="ko-KR" altLang="en-US" sz="1400" b="0" u="none" strike="noStrike" dirty="0" smtClean="0">
                          <a:solidFill>
                            <a:schemeClr val="dk1"/>
                          </a:solidFill>
                          <a:effectLst/>
                        </a:rPr>
                        <a:t>알려지지 않은 신종 보안위협을 차단하고 다중 계층의 보호 구조 및 가상환경까지 지원하는 통합보안 솔루션 </a:t>
                      </a:r>
                      <a:endParaRPr lang="en-US" altLang="ko-KR"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en-US" altLang="ko-KR" sz="1200" b="0" i="0" u="none" strike="noStrike" dirty="0" smtClean="0">
                          <a:solidFill>
                            <a:srgbClr val="000000"/>
                          </a:solidFill>
                          <a:effectLst/>
                          <a:latin typeface="맑은 고딕" panose="020B0503020000020004" pitchFamily="50" charset="-127"/>
                          <a:ea typeface="+mn-ea"/>
                        </a:rPr>
                        <a:t>Server </a:t>
                      </a:r>
                      <a:r>
                        <a:rPr lang="ko-KR" altLang="en-US" sz="1200" b="0" i="0" u="none" strike="noStrike" dirty="0" smtClean="0">
                          <a:solidFill>
                            <a:srgbClr val="000000"/>
                          </a:solidFill>
                          <a:effectLst/>
                          <a:latin typeface="맑은 고딕" panose="020B0503020000020004" pitchFamily="50" charset="-127"/>
                          <a:ea typeface="+mn-ea"/>
                        </a:rPr>
                        <a:t>및 사용자</a:t>
                      </a:r>
                      <a:r>
                        <a:rPr lang="en-US" altLang="ko-KR" sz="1200" b="0" i="0" u="none" strike="noStrike" baseline="0" dirty="0" smtClean="0">
                          <a:solidFill>
                            <a:srgbClr val="000000"/>
                          </a:solidFill>
                          <a:effectLst/>
                          <a:latin typeface="맑은 고딕" panose="020B0503020000020004" pitchFamily="50" charset="-127"/>
                          <a:ea typeface="+mn-ea"/>
                        </a:rPr>
                        <a:t> </a:t>
                      </a:r>
                      <a:r>
                        <a:rPr lang="ko-KR" altLang="en-US" sz="1200" b="0" i="0" u="none" strike="noStrike" baseline="0" dirty="0" smtClean="0">
                          <a:solidFill>
                            <a:srgbClr val="000000"/>
                          </a:solidFill>
                          <a:effectLst/>
                          <a:latin typeface="맑은 고딕" panose="020B0503020000020004" pitchFamily="50" charset="-127"/>
                          <a:ea typeface="+mn-ea"/>
                        </a:rPr>
                        <a:t>수</a:t>
                      </a: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c vMerge="1">
                  <a:txBody>
                    <a:bodyPr/>
                    <a:lstStyle/>
                    <a:p>
                      <a:pPr algn="ctr" fontAlgn="ct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r>
              <a:tr h="695320">
                <a:tc>
                  <a:txBody>
                    <a:bodyPr/>
                    <a:lstStyle/>
                    <a:p>
                      <a:pPr algn="ctr" fontAlgn="ctr"/>
                      <a:r>
                        <a:rPr lang="en-US" sz="1600" b="0" i="0" u="none" strike="noStrike" dirty="0" smtClean="0">
                          <a:solidFill>
                            <a:srgbClr val="000000"/>
                          </a:solidFill>
                          <a:effectLst/>
                          <a:latin typeface="+mn-lt"/>
                          <a:ea typeface="맑은 고딕" panose="020B0503020000020004" pitchFamily="50" charset="-127"/>
                        </a:rPr>
                        <a:t>DLP</a:t>
                      </a:r>
                      <a:r>
                        <a:rPr lang="en-US" sz="1600" b="0" i="0" u="none" strike="noStrike" baseline="0" dirty="0" smtClean="0">
                          <a:solidFill>
                            <a:srgbClr val="000000"/>
                          </a:solidFill>
                          <a:effectLst/>
                          <a:latin typeface="+mn-lt"/>
                          <a:ea typeface="맑은 고딕" panose="020B0503020000020004" pitchFamily="50" charset="-127"/>
                        </a:rPr>
                        <a:t> </a:t>
                      </a:r>
                    </a:p>
                    <a:p>
                      <a:pPr algn="ctr" fontAlgn="ctr"/>
                      <a:r>
                        <a:rPr lang="en-US"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데이터 유출방지</a:t>
                      </a:r>
                      <a:r>
                        <a:rPr lang="en-US" altLang="ko-KR" sz="1200" b="1" i="0" u="none" strike="noStrike" baseline="0"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en-US" altLang="ko-KR" sz="1400" b="1" i="0" u="none" strike="noStrike" dirty="0" smtClean="0">
                          <a:solidFill>
                            <a:srgbClr val="FF0000"/>
                          </a:solidFill>
                          <a:effectLst/>
                          <a:latin typeface="맑은 고딕" panose="020B0503020000020004" pitchFamily="50" charset="-127"/>
                          <a:ea typeface="맑은 고딕" panose="020B0503020000020004" pitchFamily="50" charset="-127"/>
                        </a:rPr>
                        <a:t>Data Loss Prevention </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클라우드</a:t>
                      </a:r>
                      <a:r>
                        <a:rPr lang="en-US" altLang="ko-KR"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모바일</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네트워크</a:t>
                      </a:r>
                      <a:r>
                        <a:rPr lang="en-US" altLang="ko-KR"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엔드포인트</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스토리지 등 기업의 전체 범위에서  데이터 저장된 위치를 찾아 데이터 사용현황을 모니터링 하여 데이터가 유출되거나 도용되지 않도록 보호함</a:t>
                      </a:r>
                      <a:endParaRPr lang="en-US" altLang="ko-KR" sz="1400" b="0" i="0" u="none" strike="noStrike" dirty="0">
                        <a:solidFill>
                          <a:schemeClr val="tx1"/>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algn="ctr" fontAlgn="ctr"/>
                      <a:r>
                        <a:rPr lang="ko-KR" altLang="en-US" sz="1200" b="0" i="0" u="none" strike="noStrike" dirty="0" smtClean="0">
                          <a:solidFill>
                            <a:srgbClr val="000000"/>
                          </a:solidFill>
                          <a:effectLst/>
                          <a:latin typeface="맑은 고딕" panose="020B0503020000020004" pitchFamily="50" charset="-127"/>
                          <a:ea typeface="+mn-ea"/>
                        </a:rPr>
                        <a:t>네트워크 및 </a:t>
                      </a:r>
                      <a:r>
                        <a:rPr lang="ko-KR" altLang="en-US" sz="1200" b="0" i="0" u="none" strike="noStrike" dirty="0" err="1" smtClean="0">
                          <a:solidFill>
                            <a:srgbClr val="000000"/>
                          </a:solidFill>
                          <a:effectLst/>
                          <a:latin typeface="맑은 고딕" panose="020B0503020000020004" pitchFamily="50" charset="-127"/>
                          <a:ea typeface="+mn-ea"/>
                        </a:rPr>
                        <a:t>엔드포인트의</a:t>
                      </a:r>
                      <a:r>
                        <a:rPr lang="ko-KR" altLang="en-US" sz="1200" b="0" i="0" u="none" strike="noStrike" dirty="0" smtClean="0">
                          <a:solidFill>
                            <a:srgbClr val="000000"/>
                          </a:solidFill>
                          <a:effectLst/>
                          <a:latin typeface="맑은 고딕" panose="020B0503020000020004" pitchFamily="50" charset="-127"/>
                          <a:ea typeface="+mn-ea"/>
                        </a:rPr>
                        <a:t> 사용자 수</a:t>
                      </a: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r h="695320">
                <a:tc>
                  <a:txBody>
                    <a:bodyPr/>
                    <a:lstStyle/>
                    <a:p>
                      <a:pPr algn="ctr" fontAlgn="ctr"/>
                      <a:r>
                        <a:rPr lang="en-US" sz="1600" b="0" i="0" u="none" strike="noStrike" dirty="0" smtClean="0">
                          <a:solidFill>
                            <a:srgbClr val="000000"/>
                          </a:solidFill>
                          <a:effectLst/>
                          <a:latin typeface="+mn-lt"/>
                          <a:ea typeface="맑은 고딕" panose="020B0503020000020004" pitchFamily="50" charset="-127"/>
                        </a:rPr>
                        <a:t>ATP</a:t>
                      </a:r>
                    </a:p>
                    <a:p>
                      <a:pPr algn="ctr" fontAlgn="ct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a:t>
                      </a:r>
                      <a:r>
                        <a:rPr lang="ko-KR" altLang="en-US" sz="1200" b="1" i="0" u="none" strike="noStrike" dirty="0" smtClean="0">
                          <a:solidFill>
                            <a:srgbClr val="000000"/>
                          </a:solidFill>
                          <a:effectLst/>
                          <a:latin typeface="맑은 고딕" panose="020B0503020000020004" pitchFamily="50" charset="-127"/>
                          <a:ea typeface="맑은 고딕" panose="020B0503020000020004" pitchFamily="50" charset="-127"/>
                        </a:rPr>
                        <a:t>지능형 보안</a:t>
                      </a:r>
                      <a:r>
                        <a:rPr lang="en-US" altLang="ko-KR" sz="1200" b="1"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solidFill>
                      <a:srgbClr val="EBF1DE"/>
                    </a:solidFill>
                  </a:tcPr>
                </a:tc>
                <a:tc>
                  <a:txBody>
                    <a:bodyPr/>
                    <a:lstStyle/>
                    <a:p>
                      <a:pPr algn="l" fontAlgn="ctr"/>
                      <a:r>
                        <a:rPr lang="en-US" altLang="ko-KR" sz="1400" b="1" i="0" u="none" strike="noStrike" dirty="0" smtClean="0">
                          <a:solidFill>
                            <a:srgbClr val="FF0000"/>
                          </a:solidFill>
                          <a:effectLst/>
                          <a:latin typeface="맑은 고딕" panose="020B0503020000020004" pitchFamily="50" charset="-127"/>
                          <a:ea typeface="맑은 고딕" panose="020B0503020000020004" pitchFamily="50" charset="-127"/>
                        </a:rPr>
                        <a:t>Advanced Threat Protection </a:t>
                      </a:r>
                      <a:r>
                        <a:rPr lang="en-US" altLang="ko-KR"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기업내의 다양한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엔드포인트</a:t>
                      </a:r>
                      <a:r>
                        <a:rPr lang="en-US" altLang="ko-KR"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네트워크</a:t>
                      </a:r>
                      <a:r>
                        <a:rPr lang="en-US" altLang="ko-KR" sz="1400" b="0" i="0" u="none" strike="noStrike" dirty="0" smtClean="0">
                          <a:solidFill>
                            <a:schemeClr val="tx1"/>
                          </a:solidFill>
                          <a:effectLst/>
                          <a:latin typeface="맑은 고딕" panose="020B0503020000020004" pitchFamily="50" charset="-127"/>
                          <a:ea typeface="맑은 고딕" panose="020B0503020000020004" pitchFamily="50" charset="-127"/>
                        </a:rPr>
                        <a:t>, </a:t>
                      </a:r>
                      <a:r>
                        <a:rPr lang="ko-KR" altLang="en-US" sz="1400" b="0" i="0" u="none" strike="noStrike" dirty="0" err="1" smtClean="0">
                          <a:solidFill>
                            <a:schemeClr val="tx1"/>
                          </a:solidFill>
                          <a:effectLst/>
                          <a:latin typeface="맑은 고딕" panose="020B0503020000020004" pitchFamily="50" charset="-127"/>
                          <a:ea typeface="맑은 고딕" panose="020B0503020000020004" pitchFamily="50" charset="-127"/>
                        </a:rPr>
                        <a:t>이메일</a:t>
                      </a:r>
                      <a:r>
                        <a:rPr lang="ko-KR" altLang="en-US" sz="1400" b="0" i="0" u="none" strike="noStrike" dirty="0" smtClean="0">
                          <a:solidFill>
                            <a:schemeClr val="tx1"/>
                          </a:solidFill>
                          <a:effectLst/>
                          <a:latin typeface="맑은 고딕" panose="020B0503020000020004" pitchFamily="50" charset="-127"/>
                          <a:ea typeface="맑은 고딕" panose="020B0503020000020004" pitchFamily="50" charset="-127"/>
                        </a:rPr>
                        <a:t> 전반에서 가장 복잡한 지능형 공격까지 찾아내 우선순위에 따라 신속하게 보안문제를 해결하는 새로운 통합 보안 솔루션</a:t>
                      </a:r>
                      <a:endParaRPr lang="en-US" altLang="ko-KR" sz="14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4807" marR="4807" marT="4807" marB="0" anchor="ct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1200" b="0" i="0" u="none" strike="noStrike" dirty="0" smtClean="0">
                          <a:solidFill>
                            <a:srgbClr val="000000"/>
                          </a:solidFill>
                          <a:effectLst/>
                          <a:latin typeface="맑은 고딕" panose="020B0503020000020004" pitchFamily="50" charset="-127"/>
                          <a:ea typeface="+mn-ea"/>
                        </a:rPr>
                        <a:t>Appliance 1</a:t>
                      </a:r>
                      <a:r>
                        <a:rPr lang="ko-KR" altLang="en-US" sz="1200" b="0" i="0" u="none" strike="noStrike" dirty="0" smtClean="0">
                          <a:solidFill>
                            <a:srgbClr val="000000"/>
                          </a:solidFill>
                          <a:effectLst/>
                          <a:latin typeface="맑은 고딕" panose="020B0503020000020004" pitchFamily="50" charset="-127"/>
                          <a:ea typeface="+mn-ea"/>
                        </a:rPr>
                        <a:t>대 필수</a:t>
                      </a:r>
                      <a:r>
                        <a:rPr lang="en-US" altLang="ko-KR" sz="1200" b="0" i="0" u="none" strike="noStrike" dirty="0" smtClean="0">
                          <a:solidFill>
                            <a:srgbClr val="000000"/>
                          </a:solidFill>
                          <a:effectLst/>
                          <a:latin typeface="맑은 고딕" panose="020B0503020000020004" pitchFamily="50" charset="-127"/>
                          <a:ea typeface="+mn-ea"/>
                        </a:rPr>
                        <a:t>, </a:t>
                      </a:r>
                      <a:r>
                        <a:rPr lang="ko-KR" altLang="en-US" sz="1200" b="0" i="0" u="none" strike="noStrike" dirty="0" smtClean="0">
                          <a:solidFill>
                            <a:srgbClr val="000000"/>
                          </a:solidFill>
                          <a:effectLst/>
                          <a:latin typeface="맑은 고딕" panose="020B0503020000020004" pitchFamily="50" charset="-127"/>
                          <a:ea typeface="+mn-ea"/>
                        </a:rPr>
                        <a:t>사용자 수 </a:t>
                      </a:r>
                      <a:endParaRPr lang="en-US" altLang="ko-KR" sz="1200" b="0" i="0" u="none" strike="noStrike" dirty="0">
                        <a:solidFill>
                          <a:srgbClr val="000000"/>
                        </a:solidFill>
                        <a:effectLst/>
                        <a:latin typeface="맑은 고딕" panose="020B0503020000020004" pitchFamily="50" charset="-127"/>
                        <a:ea typeface="+mn-ea"/>
                      </a:endParaRPr>
                    </a:p>
                  </a:txBody>
                  <a:tcPr marL="4807" marR="4807" marT="4807" marB="0" anchor="ctr"/>
                </a:tc>
                <a:tc vMerge="1">
                  <a:txBody>
                    <a:bodyPr/>
                    <a:lstStyle/>
                    <a:p>
                      <a:pPr algn="ctr" fontAlgn="ct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807" marR="4807" marT="4807" marB="0" anchor="ctr"/>
                </a:tc>
              </a:tr>
            </a:tbl>
          </a:graphicData>
        </a:graphic>
      </p:graphicFrame>
    </p:spTree>
    <p:extLst>
      <p:ext uri="{BB962C8B-B14F-4D97-AF65-F5344CB8AC3E}">
        <p14:creationId xmlns:p14="http://schemas.microsoft.com/office/powerpoint/2010/main" val="340060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54125"/>
            <a:ext cx="12192000" cy="5603876"/>
          </a:xfrm>
          <a:prstGeom prst="rect">
            <a:avLst/>
          </a:prstGeom>
        </p:spPr>
      </p:pic>
      <p:sp>
        <p:nvSpPr>
          <p:cNvPr id="13" name="Rectangle 12">
            <a:extLst>
              <a:ext uri="{FF2B5EF4-FFF2-40B4-BE49-F238E27FC236}">
                <a16:creationId xmlns:a16="http://schemas.microsoft.com/office/drawing/2014/main" xmlns="" id="{38C65D5B-5859-473C-97B6-2866F1B2A49A}"/>
              </a:ext>
            </a:extLst>
          </p:cNvPr>
          <p:cNvSpPr/>
          <p:nvPr/>
        </p:nvSpPr>
        <p:spPr>
          <a:xfrm>
            <a:off x="0" y="1254125"/>
            <a:ext cx="12192000" cy="5603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고도 M" panose="02000503000000020004" pitchFamily="2" charset="-127"/>
              <a:ea typeface="고도 M" panose="02000503000000020004" pitchFamily="2" charset="-127"/>
            </a:endParaRPr>
          </a:p>
        </p:txBody>
      </p:sp>
      <p:sp>
        <p:nvSpPr>
          <p:cNvPr id="4" name="Title 3">
            <a:extLst>
              <a:ext uri="{FF2B5EF4-FFF2-40B4-BE49-F238E27FC236}">
                <a16:creationId xmlns:a16="http://schemas.microsoft.com/office/drawing/2014/main" xmlns="" id="{D1874E7A-CB0D-4C6B-9B69-4771DCB608C6}"/>
              </a:ext>
            </a:extLst>
          </p:cNvPr>
          <p:cNvSpPr>
            <a:spLocks noGrp="1"/>
          </p:cNvSpPr>
          <p:nvPr>
            <p:ph type="title"/>
          </p:nvPr>
        </p:nvSpPr>
        <p:spPr>
          <a:xfrm>
            <a:off x="595089" y="580728"/>
            <a:ext cx="10883898" cy="1346791"/>
          </a:xfrm>
        </p:spPr>
        <p:txBody>
          <a:bodyPr/>
          <a:lstStyle/>
          <a:p>
            <a:r>
              <a:rPr lang="ko-KR" altLang="en-US" sz="4000" dirty="0" smtClean="0">
                <a:latin typeface="고도 M" panose="02000503000000020004" pitchFamily="2" charset="-127"/>
                <a:ea typeface="고도 M" panose="02000503000000020004" pitchFamily="2" charset="-127"/>
              </a:rPr>
              <a:t>우리는 데이터가 차이를 만든다고 믿습니다</a:t>
            </a:r>
            <a:r>
              <a:rPr lang="en-US" altLang="ko-KR" sz="4000" dirty="0" smtClean="0">
                <a:latin typeface="고도 M" panose="02000503000000020004" pitchFamily="2" charset="-127"/>
                <a:ea typeface="고도 M" panose="02000503000000020004" pitchFamily="2" charset="-127"/>
              </a:rPr>
              <a:t>. </a:t>
            </a:r>
            <a:endParaRPr lang="en-US" sz="4000" dirty="0">
              <a:latin typeface="고도 M" panose="02000503000000020004" pitchFamily="2" charset="-127"/>
              <a:ea typeface="고도 M" panose="02000503000000020004" pitchFamily="2" charset="-127"/>
            </a:endParaRPr>
          </a:p>
        </p:txBody>
      </p:sp>
      <p:sp>
        <p:nvSpPr>
          <p:cNvPr id="46" name="Text Placeholder 63">
            <a:extLst>
              <a:ext uri="{FF2B5EF4-FFF2-40B4-BE49-F238E27FC236}">
                <a16:creationId xmlns:a16="http://schemas.microsoft.com/office/drawing/2014/main" xmlns="" id="{285E6287-DB48-4BD2-BAE1-A9D7D5CC8ECC}"/>
              </a:ext>
            </a:extLst>
          </p:cNvPr>
          <p:cNvSpPr txBox="1">
            <a:spLocks/>
          </p:cNvSpPr>
          <p:nvPr/>
        </p:nvSpPr>
        <p:spPr>
          <a:xfrm>
            <a:off x="11478987" y="6036217"/>
            <a:ext cx="275184" cy="503987"/>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r>
              <a:rPr kumimoji="0" lang="en-GB" sz="2000" b="0" i="0" u="none" strike="noStrike" kern="1200" cap="none" spc="0" normalizeH="0" baseline="0" noProof="0" dirty="0">
                <a:ln>
                  <a:noFill/>
                </a:ln>
                <a:solidFill>
                  <a:srgbClr val="009BFF"/>
                </a:solidFill>
                <a:effectLst/>
                <a:uLnTx/>
                <a:uFillTx/>
                <a:latin typeface="Calibri"/>
                <a:ea typeface="+mn-ea"/>
                <a:cs typeface="+mn-cs"/>
              </a:rPr>
              <a:t> </a:t>
            </a:r>
          </a:p>
        </p:txBody>
      </p:sp>
      <p:sp>
        <p:nvSpPr>
          <p:cNvPr id="54" name="Text Placeholder 3">
            <a:extLst>
              <a:ext uri="{FF2B5EF4-FFF2-40B4-BE49-F238E27FC236}">
                <a16:creationId xmlns:a16="http://schemas.microsoft.com/office/drawing/2014/main" xmlns="" id="{FF50B54E-83F1-4EE0-B4BD-DE668702E111}"/>
              </a:ext>
            </a:extLst>
          </p:cNvPr>
          <p:cNvSpPr txBox="1">
            <a:spLocks/>
          </p:cNvSpPr>
          <p:nvPr/>
        </p:nvSpPr>
        <p:spPr>
          <a:xfrm>
            <a:off x="569915" y="3156478"/>
            <a:ext cx="3291866" cy="1656632"/>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0" indent="-180975">
              <a:buClr>
                <a:srgbClr val="7FE259"/>
              </a:buClr>
              <a:buFont typeface="Arial" charset="0"/>
              <a:buChar char="•"/>
              <a:defRPr/>
            </a:pPr>
            <a:r>
              <a:rPr lang="ko-KR" altLang="en-US" b="1" dirty="0">
                <a:solidFill>
                  <a:srgbClr val="FFFFFF"/>
                </a:solidFill>
                <a:latin typeface="고도 M" panose="02000503000000020004" pitchFamily="2" charset="-127"/>
                <a:ea typeface="고도 M" panose="02000503000000020004" pitchFamily="2" charset="-127"/>
              </a:rPr>
              <a:t>데이터는 </a:t>
            </a:r>
            <a:r>
              <a:rPr lang="ko-KR" altLang="en-US" b="1" dirty="0" smtClean="0">
                <a:solidFill>
                  <a:srgbClr val="FFFFFF"/>
                </a:solidFill>
                <a:latin typeface="고도 M" panose="02000503000000020004" pitchFamily="2" charset="-127"/>
                <a:ea typeface="고도 M" panose="02000503000000020004" pitchFamily="2" charset="-127"/>
              </a:rPr>
              <a:t>기업 경쟁의 </a:t>
            </a:r>
            <a:r>
              <a:rPr lang="en-US" altLang="ko-KR" b="1" dirty="0" smtClean="0">
                <a:solidFill>
                  <a:srgbClr val="FFFFFF"/>
                </a:solidFill>
                <a:latin typeface="고도 M" panose="02000503000000020004" pitchFamily="2" charset="-127"/>
                <a:ea typeface="고도 M" panose="02000503000000020004" pitchFamily="2" charset="-127"/>
              </a:rPr>
              <a:t/>
            </a:r>
            <a:br>
              <a:rPr lang="en-US" altLang="ko-KR" b="1" dirty="0" smtClean="0">
                <a:solidFill>
                  <a:srgbClr val="FFFFFF"/>
                </a:solidFill>
                <a:latin typeface="고도 M" panose="02000503000000020004" pitchFamily="2" charset="-127"/>
                <a:ea typeface="고도 M" panose="02000503000000020004" pitchFamily="2" charset="-127"/>
              </a:rPr>
            </a:br>
            <a:r>
              <a:rPr lang="ko-KR" altLang="en-US" b="1" dirty="0" smtClean="0">
                <a:solidFill>
                  <a:srgbClr val="FFFFFF"/>
                </a:solidFill>
                <a:latin typeface="고도 M" panose="02000503000000020004" pitchFamily="2" charset="-127"/>
                <a:ea typeface="고도 M" panose="02000503000000020004" pitchFamily="2" charset="-127"/>
              </a:rPr>
              <a:t>기반 입니다</a:t>
            </a:r>
            <a:r>
              <a:rPr lang="en-US" altLang="ko-KR" b="1" dirty="0" smtClean="0">
                <a:solidFill>
                  <a:srgbClr val="FFFFFF"/>
                </a:solidFill>
                <a:latin typeface="고도 M" panose="02000503000000020004" pitchFamily="2" charset="-127"/>
                <a:ea typeface="고도 M" panose="02000503000000020004" pitchFamily="2" charset="-127"/>
              </a:rPr>
              <a:t>.</a:t>
            </a:r>
            <a:endParaRPr kumimoji="0" lang="en-US" sz="2000" b="1" i="0" u="none" strike="noStrike" kern="1200" cap="none" spc="0" normalizeH="0" baseline="0" noProof="0" dirty="0" smtClean="0">
              <a:ln>
                <a:noFill/>
              </a:ln>
              <a:solidFill>
                <a:srgbClr val="FFFFFF"/>
              </a:solidFill>
              <a:effectLst/>
              <a:uLnTx/>
              <a:uFillTx/>
              <a:latin typeface="고도 M" panose="02000503000000020004" pitchFamily="2" charset="-127"/>
              <a:ea typeface="고도 M" panose="02000503000000020004" pitchFamily="2" charset="-127"/>
            </a:endParaRPr>
          </a:p>
          <a:p>
            <a:pPr marL="342900" marR="0" lvl="0" indent="-342900" algn="l" defTabSz="914400" rtl="0" eaLnBrk="1" fontAlgn="auto" latinLnBrk="0" hangingPunct="1">
              <a:lnSpc>
                <a:spcPct val="90000"/>
              </a:lnSpc>
              <a:spcBef>
                <a:spcPts val="0"/>
              </a:spcBef>
              <a:spcAft>
                <a:spcPts val="600"/>
              </a:spcAft>
              <a:buClr>
                <a:srgbClr val="7FE259"/>
              </a:buClr>
              <a:buSzTx/>
              <a:buFont typeface="Arial" charset="0"/>
              <a:buChar char="•"/>
              <a:tabLst/>
              <a:defRPr/>
            </a:pPr>
            <a:endParaRPr kumimoji="0" lang="en-US" sz="2000" b="1" i="0" u="none" strike="noStrike" kern="1200" cap="none" spc="0" normalizeH="0" baseline="0" noProof="0" dirty="0">
              <a:ln>
                <a:noFill/>
              </a:ln>
              <a:solidFill>
                <a:srgbClr val="FFFFFF"/>
              </a:solidFill>
              <a:effectLst/>
              <a:uLnTx/>
              <a:uFillTx/>
              <a:latin typeface="고도 M" panose="02000503000000020004" pitchFamily="2" charset="-127"/>
              <a:ea typeface="고도 M" panose="02000503000000020004" pitchFamily="2" charset="-127"/>
            </a:endParaRPr>
          </a:p>
        </p:txBody>
      </p:sp>
      <p:sp>
        <p:nvSpPr>
          <p:cNvPr id="55" name="Text Placeholder 3">
            <a:extLst>
              <a:ext uri="{FF2B5EF4-FFF2-40B4-BE49-F238E27FC236}">
                <a16:creationId xmlns:a16="http://schemas.microsoft.com/office/drawing/2014/main" xmlns="" id="{FF50B54E-83F1-4EE0-B4BD-DE668702E111}"/>
              </a:ext>
            </a:extLst>
          </p:cNvPr>
          <p:cNvSpPr txBox="1">
            <a:spLocks/>
          </p:cNvSpPr>
          <p:nvPr/>
        </p:nvSpPr>
        <p:spPr>
          <a:xfrm>
            <a:off x="3985070" y="3143415"/>
            <a:ext cx="3114369" cy="1656632"/>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0" indent="-180975">
              <a:buClr>
                <a:srgbClr val="7FE259"/>
              </a:buClr>
              <a:buFont typeface="Arial" charset="0"/>
              <a:buChar char="•"/>
              <a:defRPr/>
            </a:pPr>
            <a:r>
              <a:rPr lang="ko-KR" altLang="en-US" b="1" dirty="0">
                <a:solidFill>
                  <a:srgbClr val="FFFFFF"/>
                </a:solidFill>
                <a:latin typeface="고도 M" panose="02000503000000020004" pitchFamily="2" charset="-127"/>
                <a:ea typeface="고도 M" panose="02000503000000020004" pitchFamily="2" charset="-127"/>
              </a:rPr>
              <a:t>데이터는 기업의 소유</a:t>
            </a:r>
            <a:r>
              <a:rPr lang="en-US" altLang="ko-KR" b="1" dirty="0">
                <a:solidFill>
                  <a:srgbClr val="FFFFFF"/>
                </a:solidFill>
                <a:latin typeface="고도 M" panose="02000503000000020004" pitchFamily="2" charset="-127"/>
                <a:ea typeface="고도 M" panose="02000503000000020004" pitchFamily="2" charset="-127"/>
              </a:rPr>
              <a:t>, </a:t>
            </a:r>
            <a:r>
              <a:rPr lang="ko-KR" altLang="en-US" b="1" dirty="0">
                <a:solidFill>
                  <a:srgbClr val="FFFFFF"/>
                </a:solidFill>
                <a:latin typeface="고도 M" panose="02000503000000020004" pitchFamily="2" charset="-127"/>
                <a:ea typeface="고도 M" panose="02000503000000020004" pitchFamily="2" charset="-127"/>
              </a:rPr>
              <a:t>액세스 및 분석 방식에 따라 기업의 성공 또는 실패를 결정합니다</a:t>
            </a:r>
            <a:r>
              <a:rPr lang="en-US" altLang="ko-KR" b="1" dirty="0" smtClean="0">
                <a:solidFill>
                  <a:srgbClr val="FFFFFF"/>
                </a:solidFill>
                <a:latin typeface="고도 M" panose="02000503000000020004" pitchFamily="2" charset="-127"/>
                <a:ea typeface="고도 M" panose="02000503000000020004" pitchFamily="2" charset="-127"/>
              </a:rPr>
              <a:t>.</a:t>
            </a:r>
            <a:endParaRPr kumimoji="0" lang="en-US" sz="2000" b="1" i="0" u="none" strike="noStrike" kern="1200" cap="none" spc="0" normalizeH="0" baseline="0" noProof="0" dirty="0">
              <a:ln>
                <a:noFill/>
              </a:ln>
              <a:solidFill>
                <a:srgbClr val="FFFFFF"/>
              </a:solidFill>
              <a:effectLst/>
              <a:uLnTx/>
              <a:uFillTx/>
              <a:latin typeface="고도 M" panose="02000503000000020004" pitchFamily="2" charset="-127"/>
              <a:ea typeface="고도 M" panose="02000503000000020004" pitchFamily="2" charset="-127"/>
            </a:endParaRPr>
          </a:p>
        </p:txBody>
      </p:sp>
      <p:sp>
        <p:nvSpPr>
          <p:cNvPr id="56" name="Text Placeholder 3">
            <a:extLst>
              <a:ext uri="{FF2B5EF4-FFF2-40B4-BE49-F238E27FC236}">
                <a16:creationId xmlns:a16="http://schemas.microsoft.com/office/drawing/2014/main" xmlns="" id="{FF50B54E-83F1-4EE0-B4BD-DE668702E111}"/>
              </a:ext>
            </a:extLst>
          </p:cNvPr>
          <p:cNvSpPr txBox="1">
            <a:spLocks/>
          </p:cNvSpPr>
          <p:nvPr/>
        </p:nvSpPr>
        <p:spPr>
          <a:xfrm>
            <a:off x="7836099" y="3147500"/>
            <a:ext cx="2812610" cy="1652548"/>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0" indent="-180975">
              <a:buClr>
                <a:srgbClr val="7FE259"/>
              </a:buClr>
              <a:buFont typeface="Arial" charset="0"/>
              <a:buChar char="•"/>
              <a:defRPr/>
            </a:pPr>
            <a:r>
              <a:rPr lang="ko-KR" altLang="en-US" b="1" dirty="0">
                <a:solidFill>
                  <a:srgbClr val="FFFFFF"/>
                </a:solidFill>
                <a:latin typeface="고도 M" panose="02000503000000020004" pitchFamily="2" charset="-127"/>
                <a:ea typeface="고도 M" panose="02000503000000020004" pitchFamily="2" charset="-127"/>
              </a:rPr>
              <a:t>데이터는 더 나은 비즈니스 결과를 </a:t>
            </a:r>
            <a:r>
              <a:rPr lang="ko-KR" altLang="en-US" b="1" dirty="0" smtClean="0">
                <a:solidFill>
                  <a:srgbClr val="FFFFFF"/>
                </a:solidFill>
                <a:latin typeface="고도 M" panose="02000503000000020004" pitchFamily="2" charset="-127"/>
                <a:ea typeface="고도 M" panose="02000503000000020004" pitchFamily="2" charset="-127"/>
              </a:rPr>
              <a:t>얻을 수 있는 </a:t>
            </a:r>
            <a:r>
              <a:rPr lang="ko-KR" altLang="en-US" b="1" dirty="0">
                <a:solidFill>
                  <a:srgbClr val="FFFFFF"/>
                </a:solidFill>
                <a:latin typeface="고도 M" panose="02000503000000020004" pitchFamily="2" charset="-127"/>
                <a:ea typeface="고도 M" panose="02000503000000020004" pitchFamily="2" charset="-127"/>
              </a:rPr>
              <a:t>신뢰할 </a:t>
            </a:r>
            <a:r>
              <a:rPr lang="ko-KR" altLang="en-US" b="1" dirty="0" smtClean="0">
                <a:solidFill>
                  <a:srgbClr val="FFFFFF"/>
                </a:solidFill>
                <a:latin typeface="고도 M" panose="02000503000000020004" pitchFamily="2" charset="-127"/>
                <a:ea typeface="고도 M" panose="02000503000000020004" pitchFamily="2" charset="-127"/>
              </a:rPr>
              <a:t>수 있는 </a:t>
            </a:r>
            <a:r>
              <a:rPr lang="ko-KR" altLang="en-US" b="1" dirty="0">
                <a:solidFill>
                  <a:srgbClr val="FFFFFF"/>
                </a:solidFill>
                <a:latin typeface="고도 M" panose="02000503000000020004" pitchFamily="2" charset="-127"/>
                <a:ea typeface="고도 M" panose="02000503000000020004" pitchFamily="2" charset="-127"/>
              </a:rPr>
              <a:t>통찰력을 제공합니다</a:t>
            </a:r>
            <a:r>
              <a:rPr lang="en-US" altLang="ko-KR" b="1" dirty="0" smtClean="0">
                <a:solidFill>
                  <a:srgbClr val="FFFFFF"/>
                </a:solidFill>
                <a:latin typeface="고도 M" panose="02000503000000020004" pitchFamily="2" charset="-127"/>
                <a:ea typeface="고도 M" panose="02000503000000020004" pitchFamily="2" charset="-127"/>
              </a:rPr>
              <a:t>.</a:t>
            </a:r>
            <a:endParaRPr kumimoji="0" lang="en-US" sz="2000" b="1" i="0" u="none" strike="noStrike" kern="1200" cap="none" spc="0" normalizeH="0" baseline="0" noProof="0" dirty="0" smtClean="0">
              <a:ln>
                <a:noFill/>
              </a:ln>
              <a:solidFill>
                <a:srgbClr val="FFFFFF"/>
              </a:solidFill>
              <a:effectLst/>
              <a:uLnTx/>
              <a:uFillTx/>
              <a:latin typeface="고도 M" panose="02000503000000020004" pitchFamily="2" charset="-127"/>
              <a:ea typeface="고도 M" panose="02000503000000020004" pitchFamily="2" charset="-127"/>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8526" y="2007743"/>
            <a:ext cx="1011283" cy="1011283"/>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4876" y="1650139"/>
            <a:ext cx="1578042" cy="1578042"/>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0969" y="1932214"/>
            <a:ext cx="1009537" cy="1009537"/>
          </a:xfrm>
          <a:prstGeom prst="rect">
            <a:avLst/>
          </a:prstGeom>
        </p:spPr>
      </p:pic>
      <p:sp>
        <p:nvSpPr>
          <p:cNvPr id="57" name="TextBox 56">
            <a:extLst>
              <a:ext uri="{FF2B5EF4-FFF2-40B4-BE49-F238E27FC236}">
                <a16:creationId xmlns:a16="http://schemas.microsoft.com/office/drawing/2014/main" xmlns="" id="{AF97616C-97BD-4D24-AB4F-0DD4F29F570D}"/>
              </a:ext>
            </a:extLst>
          </p:cNvPr>
          <p:cNvSpPr txBox="1"/>
          <p:nvPr/>
        </p:nvSpPr>
        <p:spPr>
          <a:xfrm>
            <a:off x="708525" y="5114002"/>
            <a:ext cx="10770461" cy="1070488"/>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7FE259"/>
                </a:solidFill>
                <a:effectLst/>
                <a:uLnTx/>
                <a:uFillTx/>
                <a:latin typeface="고도 M" panose="02000503000000020004" pitchFamily="2" charset="-127"/>
                <a:ea typeface="고도 M" panose="02000503000000020004" pitchFamily="2" charset="-127"/>
              </a:rPr>
              <a:t>…</a:t>
            </a:r>
            <a:r>
              <a:rPr kumimoji="0" lang="ko-KR" altLang="en-US" sz="3600" b="0" i="0" u="none" strike="noStrike" kern="1200" cap="none" spc="0" normalizeH="0" baseline="0" noProof="0" dirty="0" smtClean="0">
                <a:ln>
                  <a:noFill/>
                </a:ln>
                <a:solidFill>
                  <a:srgbClr val="7FE259"/>
                </a:solidFill>
                <a:effectLst/>
                <a:uLnTx/>
                <a:uFillTx/>
                <a:latin typeface="고도 M" panose="02000503000000020004" pitchFamily="2" charset="-127"/>
                <a:ea typeface="고도 M" panose="02000503000000020004" pitchFamily="2" charset="-127"/>
              </a:rPr>
              <a:t>그것은 어제의 선도자와 내일의 방해꾼을 구분합니다</a:t>
            </a:r>
            <a:r>
              <a:rPr kumimoji="0" lang="en-US" altLang="ko-KR" sz="3600" b="0" i="0" u="none" strike="noStrike" kern="1200" cap="none" spc="0" normalizeH="0" baseline="0" noProof="0" dirty="0" smtClean="0">
                <a:ln>
                  <a:noFill/>
                </a:ln>
                <a:solidFill>
                  <a:srgbClr val="7FE259"/>
                </a:solidFill>
                <a:effectLst/>
                <a:uLnTx/>
                <a:uFillTx/>
                <a:latin typeface="고도 M" panose="02000503000000020004" pitchFamily="2" charset="-127"/>
                <a:ea typeface="고도 M" panose="02000503000000020004" pitchFamily="2" charset="-127"/>
              </a:rPr>
              <a:t>.</a:t>
            </a:r>
            <a:endParaRPr kumimoji="0" lang="en-US" sz="3200" b="0" i="0" u="none" strike="noStrike" kern="1200" cap="none" spc="0" normalizeH="0" baseline="0" noProof="0" dirty="0">
              <a:ln>
                <a:noFill/>
              </a:ln>
              <a:solidFill>
                <a:srgbClr val="FFFFFF"/>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4905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9" name="Text Placeholder 8"/>
          <p:cNvSpPr>
            <a:spLocks noGrp="1"/>
          </p:cNvSpPr>
          <p:nvPr>
            <p:ph type="body" sz="quarter" idx="34"/>
          </p:nvPr>
        </p:nvSpPr>
        <p:spPr/>
        <p:txBody>
          <a:bodyPr/>
          <a:lstStyle/>
          <a:p>
            <a:endParaRPr lang="en-US" dirty="0"/>
          </a:p>
        </p:txBody>
      </p:sp>
      <p:sp>
        <p:nvSpPr>
          <p:cNvPr id="6" name="Title 3">
            <a:extLst>
              <a:ext uri="{FF2B5EF4-FFF2-40B4-BE49-F238E27FC236}">
                <a16:creationId xmlns:a16="http://schemas.microsoft.com/office/drawing/2014/main" xmlns="" id="{57346FAA-7FCD-499E-B40B-4934B7795956}"/>
              </a:ext>
            </a:extLst>
          </p:cNvPr>
          <p:cNvSpPr txBox="1">
            <a:spLocks/>
          </p:cNvSpPr>
          <p:nvPr/>
        </p:nvSpPr>
        <p:spPr>
          <a:xfrm>
            <a:off x="360589" y="1325564"/>
            <a:ext cx="7980771" cy="2595806"/>
          </a:xfrm>
          <a:prstGeom prst="rect">
            <a:avLst/>
          </a:prstGeom>
        </p:spPr>
        <p:txBody>
          <a:bodyPr/>
          <a:lstStyle>
            <a:lvl1pPr algn="l" defTabSz="914400" rtl="0" eaLnBrk="1" latinLnBrk="0" hangingPunct="1">
              <a:lnSpc>
                <a:spcPct val="90000"/>
              </a:lnSpc>
              <a:spcBef>
                <a:spcPts val="0"/>
              </a:spcBef>
              <a:spcAft>
                <a:spcPts val="600"/>
              </a:spcAft>
              <a:buNone/>
              <a:defRPr sz="4000" kern="1200">
                <a:solidFill>
                  <a:schemeClr val="tx2"/>
                </a:solidFill>
                <a:latin typeface="+mj-lt"/>
                <a:ea typeface="+mj-ea"/>
                <a:cs typeface="+mj-cs"/>
              </a:defRPr>
            </a:lvl1pPr>
          </a:lstStyle>
          <a:p>
            <a:pPr lvl="0">
              <a:defRPr/>
            </a:pPr>
            <a:r>
              <a:rPr lang="ko-KR" altLang="en-US" sz="3600" dirty="0">
                <a:solidFill>
                  <a:srgbClr val="00005C"/>
                </a:solidFill>
                <a:latin typeface="고도 M" panose="02000503000000020004" pitchFamily="2" charset="-127"/>
                <a:ea typeface="고도 M" panose="02000503000000020004" pitchFamily="2" charset="-127"/>
              </a:rPr>
              <a:t>우리는 모든 곳에서 데이터를 </a:t>
            </a:r>
            <a:r>
              <a:rPr lang="ko-KR" altLang="en-US" sz="3600" dirty="0" smtClean="0">
                <a:solidFill>
                  <a:srgbClr val="00005C"/>
                </a:solidFill>
                <a:latin typeface="고도 M" panose="02000503000000020004" pitchFamily="2" charset="-127"/>
                <a:ea typeface="고도 M" panose="02000503000000020004" pitchFamily="2" charset="-127"/>
              </a:rPr>
              <a:t>정리합니다</a:t>
            </a:r>
            <a:r>
              <a:rPr lang="en-US" altLang="ko-KR" sz="3600" dirty="0">
                <a:solidFill>
                  <a:srgbClr val="00005C"/>
                </a:solidFill>
                <a:latin typeface="고도 M" panose="02000503000000020004" pitchFamily="2" charset="-127"/>
                <a:ea typeface="고도 M" panose="02000503000000020004" pitchFamily="2" charset="-127"/>
              </a:rPr>
              <a:t>. </a:t>
            </a:r>
            <a:r>
              <a:rPr lang="ko-KR" altLang="en-US" sz="3600" dirty="0">
                <a:solidFill>
                  <a:srgbClr val="00005C"/>
                </a:solidFill>
                <a:latin typeface="고도 M" panose="02000503000000020004" pitchFamily="2" charset="-127"/>
                <a:ea typeface="고도 M" panose="02000503000000020004" pitchFamily="2" charset="-127"/>
              </a:rPr>
              <a:t>세상이 계속 </a:t>
            </a:r>
            <a:r>
              <a:rPr lang="ko-KR" altLang="en-US" sz="3600" dirty="0" smtClean="0">
                <a:solidFill>
                  <a:srgbClr val="00005C"/>
                </a:solidFill>
                <a:latin typeface="고도 M" panose="02000503000000020004" pitchFamily="2" charset="-127"/>
                <a:ea typeface="고도 M" panose="02000503000000020004" pitchFamily="2" charset="-127"/>
              </a:rPr>
              <a:t>진전 </a:t>
            </a:r>
            <a:r>
              <a:rPr lang="ko-KR" altLang="en-US" sz="3600" dirty="0">
                <a:solidFill>
                  <a:srgbClr val="00005C"/>
                </a:solidFill>
                <a:latin typeface="고도 M" panose="02000503000000020004" pitchFamily="2" charset="-127"/>
                <a:ea typeface="고도 M" panose="02000503000000020004" pitchFamily="2" charset="-127"/>
              </a:rPr>
              <a:t>하기 위해서</a:t>
            </a:r>
            <a:r>
              <a:rPr lang="en-US" altLang="ko-KR" sz="3600" dirty="0">
                <a:solidFill>
                  <a:srgbClr val="00005C"/>
                </a:solidFill>
                <a:latin typeface="고도 M" panose="02000503000000020004" pitchFamily="2" charset="-127"/>
                <a:ea typeface="고도 M" panose="02000503000000020004" pitchFamily="2" charset="-127"/>
              </a:rPr>
              <a:t>.</a:t>
            </a:r>
            <a:endParaRPr kumimoji="0" lang="en-US" sz="3600" b="0" i="0" u="none" strike="noStrike" kern="1200" cap="none" spc="0" normalizeH="0" baseline="0" noProof="0" dirty="0">
              <a:ln>
                <a:noFill/>
              </a:ln>
              <a:solidFill>
                <a:srgbClr val="00005C"/>
              </a:solidFill>
              <a:effectLst/>
              <a:uLnTx/>
              <a:uFillTx/>
              <a:latin typeface="고도 M" panose="02000503000000020004" pitchFamily="2" charset="-127"/>
              <a:ea typeface="고도 M" panose="02000503000000020004" pitchFamily="2" charset="-127"/>
            </a:endParaRPr>
          </a:p>
        </p:txBody>
      </p:sp>
      <p:sp>
        <p:nvSpPr>
          <p:cNvPr id="8" name="Text Placeholder 3">
            <a:extLst>
              <a:ext uri="{FF2B5EF4-FFF2-40B4-BE49-F238E27FC236}">
                <a16:creationId xmlns:a16="http://schemas.microsoft.com/office/drawing/2014/main" xmlns="" id="{FF50B54E-83F1-4EE0-B4BD-DE668702E111}"/>
              </a:ext>
            </a:extLst>
          </p:cNvPr>
          <p:cNvSpPr>
            <a:spLocks noGrp="1"/>
          </p:cNvSpPr>
          <p:nvPr>
            <p:ph type="body" sz="quarter" idx="13"/>
          </p:nvPr>
        </p:nvSpPr>
        <p:spPr>
          <a:xfrm>
            <a:off x="365401" y="2883759"/>
            <a:ext cx="5832822" cy="1505360"/>
          </a:xfrm>
        </p:spPr>
        <p:txBody>
          <a:bodyPr/>
          <a:lstStyle/>
          <a:p>
            <a:r>
              <a:rPr lang="ko-KR" altLang="en-US" sz="2400" dirty="0">
                <a:latin typeface="고도 M" panose="02000503000000020004" pitchFamily="2" charset="-127"/>
                <a:ea typeface="고도 M" panose="02000503000000020004" pitchFamily="2" charset="-127"/>
              </a:rPr>
              <a:t>언제 어디서나 중요한 데이터에서 신속하게 가치를 추출할 수 있도록 우리의 경험을 활용하십시오</a:t>
            </a:r>
            <a:r>
              <a:rPr lang="en-US" altLang="ko-KR" sz="2400" dirty="0">
                <a:latin typeface="고도 M" panose="02000503000000020004" pitchFamily="2" charset="-127"/>
                <a:ea typeface="고도 M" panose="02000503000000020004" pitchFamily="2" charset="-127"/>
              </a:rPr>
              <a:t>.</a:t>
            </a:r>
            <a:endParaRPr lang="en-US" sz="2400" dirty="0">
              <a:latin typeface="고도 M" panose="02000503000000020004" pitchFamily="2" charset="-127"/>
              <a:ea typeface="고도 M" panose="02000503000000020004" pitchFamily="2" charset="-127"/>
            </a:endParaRPr>
          </a:p>
        </p:txBody>
      </p:sp>
      <p:sp>
        <p:nvSpPr>
          <p:cNvPr id="2" name="Freeform 1"/>
          <p:cNvSpPr/>
          <p:nvPr/>
        </p:nvSpPr>
        <p:spPr>
          <a:xfrm>
            <a:off x="3982720" y="0"/>
            <a:ext cx="8209280" cy="6858000"/>
          </a:xfrm>
          <a:custGeom>
            <a:avLst/>
            <a:gdLst>
              <a:gd name="connsiteX0" fmla="*/ 0 w 8209280"/>
              <a:gd name="connsiteY0" fmla="*/ 6847840 h 6858000"/>
              <a:gd name="connsiteX1" fmla="*/ 6878320 w 8209280"/>
              <a:gd name="connsiteY1" fmla="*/ 0 h 6858000"/>
              <a:gd name="connsiteX2" fmla="*/ 8209280 w 8209280"/>
              <a:gd name="connsiteY2" fmla="*/ 0 h 6858000"/>
              <a:gd name="connsiteX3" fmla="*/ 8209280 w 8209280"/>
              <a:gd name="connsiteY3" fmla="*/ 6858000 h 6858000"/>
              <a:gd name="connsiteX4" fmla="*/ 0 w 8209280"/>
              <a:gd name="connsiteY4" fmla="*/ 684784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9280" h="6858000">
                <a:moveTo>
                  <a:pt x="0" y="6847840"/>
                </a:moveTo>
                <a:lnTo>
                  <a:pt x="6878320" y="0"/>
                </a:lnTo>
                <a:lnTo>
                  <a:pt x="8209280" y="0"/>
                </a:lnTo>
                <a:lnTo>
                  <a:pt x="8209280" y="6858000"/>
                </a:lnTo>
                <a:lnTo>
                  <a:pt x="0" y="684784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0" name="TextBox 9">
            <a:extLst>
              <a:ext uri="{FF2B5EF4-FFF2-40B4-BE49-F238E27FC236}">
                <a16:creationId xmlns:a16="http://schemas.microsoft.com/office/drawing/2014/main" xmlns="" id="{AF97616C-97BD-4D24-AB4F-0DD4F29F570D}"/>
              </a:ext>
            </a:extLst>
          </p:cNvPr>
          <p:cNvSpPr txBox="1"/>
          <p:nvPr/>
        </p:nvSpPr>
        <p:spPr>
          <a:xfrm>
            <a:off x="7522175" y="2481297"/>
            <a:ext cx="3345873" cy="3107896"/>
          </a:xfrm>
          <a:prstGeom prst="rect">
            <a:avLst/>
          </a:prstGeom>
          <a:noFill/>
        </p:spPr>
        <p:txBody>
          <a:bodyPr wrap="square" rtlCol="0">
            <a:no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ko-KR" altLang="en-US" sz="3600" b="0" i="0" u="none" strike="noStrike" kern="1200" cap="none" spc="0" normalizeH="0" baseline="0" noProof="0" dirty="0" smtClean="0">
                <a:ln>
                  <a:noFill/>
                </a:ln>
                <a:solidFill>
                  <a:srgbClr val="009BFF"/>
                </a:solidFill>
                <a:effectLst/>
                <a:uLnTx/>
                <a:uFillTx/>
                <a:latin typeface="고도 M" panose="02000503000000020004" pitchFamily="2" charset="-127"/>
                <a:ea typeface="고도 M" panose="02000503000000020004" pitchFamily="2" charset="-127"/>
              </a:rPr>
              <a:t>효율적으로</a:t>
            </a:r>
            <a:endParaRPr kumimoji="0" lang="en-US" altLang="ko-KR" sz="3600" b="0" i="0" u="none" strike="noStrike" kern="1200" cap="none" spc="0" normalizeH="0" baseline="0" noProof="0" dirty="0" smtClean="0">
              <a:ln>
                <a:noFill/>
              </a:ln>
              <a:solidFill>
                <a:srgbClr val="009BFF"/>
              </a:solidFill>
              <a:effectLst/>
              <a:uLnTx/>
              <a:uFillTx/>
              <a:latin typeface="고도 M" panose="02000503000000020004" pitchFamily="2" charset="-127"/>
              <a:ea typeface="고도 M" panose="02000503000000020004" pitchFamily="2" charset="-127"/>
            </a:endParaRP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ko-KR" altLang="en-US" sz="3600" b="0" i="0" u="none" strike="noStrike" kern="1200" cap="none" spc="0" normalizeH="0" baseline="0" noProof="0" dirty="0" smtClean="0">
                <a:ln>
                  <a:noFill/>
                </a:ln>
                <a:solidFill>
                  <a:srgbClr val="009BFF"/>
                </a:solidFill>
                <a:effectLst/>
                <a:uLnTx/>
                <a:uFillTx/>
                <a:latin typeface="고도 M" panose="02000503000000020004" pitchFamily="2" charset="-127"/>
                <a:ea typeface="고도 M" panose="02000503000000020004" pitchFamily="2" charset="-127"/>
              </a:rPr>
              <a:t>작업</a:t>
            </a:r>
            <a: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t/>
            </a:r>
            <a:b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br>
            <a: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t/>
            </a:r>
            <a:b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br>
            <a:r>
              <a:rPr kumimoji="0" lang="ko-KR" altLang="en-US" sz="3600" b="0" i="0" u="none" strike="noStrike" kern="1200" cap="none" spc="0" normalizeH="0" baseline="0" noProof="0" dirty="0" smtClean="0">
                <a:ln>
                  <a:noFill/>
                </a:ln>
                <a:solidFill>
                  <a:srgbClr val="009BFF"/>
                </a:solidFill>
                <a:effectLst/>
                <a:uLnTx/>
                <a:uFillTx/>
                <a:latin typeface="고도 M" panose="02000503000000020004" pitchFamily="2" charset="-127"/>
                <a:ea typeface="고도 M" panose="02000503000000020004" pitchFamily="2" charset="-127"/>
              </a:rPr>
              <a:t>빠르게 성장</a:t>
            </a:r>
            <a: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t/>
            </a:r>
            <a:b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br>
            <a: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t/>
            </a:r>
            <a:br>
              <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rPr>
            </a:br>
            <a:r>
              <a:rPr kumimoji="0" lang="ko-KR" altLang="en-US" sz="3600" b="0" i="0" u="none" strike="noStrike" kern="1200" cap="none" spc="0" normalizeH="0" baseline="0" noProof="0" dirty="0" smtClean="0">
                <a:ln>
                  <a:noFill/>
                </a:ln>
                <a:solidFill>
                  <a:srgbClr val="009BFF"/>
                </a:solidFill>
                <a:effectLst/>
                <a:uLnTx/>
                <a:uFillTx/>
                <a:latin typeface="고도 M" panose="02000503000000020004" pitchFamily="2" charset="-127"/>
                <a:ea typeface="고도 M" panose="02000503000000020004" pitchFamily="2" charset="-127"/>
              </a:rPr>
              <a:t>더 많은 것 성취</a:t>
            </a:r>
            <a:endPar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endParaRP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a:ln>
                <a:noFill/>
              </a:ln>
              <a:solidFill>
                <a:srgbClr val="009BFF"/>
              </a:solidFill>
              <a:effectLst/>
              <a:uLnTx/>
              <a:uFillTx/>
              <a:latin typeface="고도 M" panose="02000503000000020004" pitchFamily="2" charset="-127"/>
              <a:ea typeface="고도 M" panose="02000503000000020004" pitchFamily="2" charset="-127"/>
            </a:endParaRPr>
          </a:p>
        </p:txBody>
      </p:sp>
      <p:pic>
        <p:nvPicPr>
          <p:cNvPr id="7" name="Picture 6">
            <a:extLst>
              <a:ext uri="{FF2B5EF4-FFF2-40B4-BE49-F238E27FC236}">
                <a16:creationId xmlns:a16="http://schemas.microsoft.com/office/drawing/2014/main" xmlns="" id="{B0832212-E7CE-4570-831A-867955BEED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78987" y="6036217"/>
            <a:ext cx="275184" cy="503987"/>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12873" y="4891531"/>
            <a:ext cx="756654" cy="756654"/>
          </a:xfrm>
          <a:prstGeom prst="rect">
            <a:avLst/>
          </a:prstGeom>
        </p:spPr>
      </p:pic>
      <p:cxnSp>
        <p:nvCxnSpPr>
          <p:cNvPr id="15" name="Straight Connector 14">
            <a:extLst>
              <a:ext uri="{FF2B5EF4-FFF2-40B4-BE49-F238E27FC236}">
                <a16:creationId xmlns:a16="http://schemas.microsoft.com/office/drawing/2014/main" xmlns="" id="{1BD03826-AADE-4A9A-8BCD-F315DFF00855}"/>
              </a:ext>
            </a:extLst>
          </p:cNvPr>
          <p:cNvCxnSpPr/>
          <p:nvPr/>
        </p:nvCxnSpPr>
        <p:spPr>
          <a:xfrm>
            <a:off x="10467725" y="3744929"/>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BD03826-AADE-4A9A-8BCD-F315DFF00855}"/>
              </a:ext>
            </a:extLst>
          </p:cNvPr>
          <p:cNvCxnSpPr/>
          <p:nvPr/>
        </p:nvCxnSpPr>
        <p:spPr>
          <a:xfrm>
            <a:off x="10519976" y="4776895"/>
            <a:ext cx="1450443" cy="0"/>
          </a:xfrm>
          <a:prstGeom prst="line">
            <a:avLst/>
          </a:prstGeom>
          <a:ln w="41275" cap="rnd">
            <a:gradFill>
              <a:gsLst>
                <a:gs pos="0">
                  <a:schemeClr val="accent4">
                    <a:alpha val="0"/>
                  </a:schemeClr>
                </a:gs>
                <a:gs pos="18000">
                  <a:schemeClr val="accent4"/>
                </a:gs>
                <a:gs pos="100000">
                  <a:schemeClr val="accent4">
                    <a:alpha val="0"/>
                  </a:schemeClr>
                </a:gs>
              </a:gsLst>
              <a:lin ang="21540000" scaled="0"/>
            </a:gradFill>
          </a:ln>
          <a:effectLst>
            <a:softEdge rad="0"/>
          </a:effectLst>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62833" y="2577323"/>
            <a:ext cx="890192" cy="890192"/>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994655" y="3868247"/>
            <a:ext cx="794014" cy="794014"/>
          </a:xfrm>
          <a:prstGeom prst="rect">
            <a:avLst/>
          </a:prstGeom>
        </p:spPr>
      </p:pic>
    </p:spTree>
    <p:extLst>
      <p:ext uri="{BB962C8B-B14F-4D97-AF65-F5344CB8AC3E}">
        <p14:creationId xmlns:p14="http://schemas.microsoft.com/office/powerpoint/2010/main" val="8551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텍스트 개체 틀 21"/>
          <p:cNvSpPr>
            <a:spLocks noGrp="1"/>
          </p:cNvSpPr>
          <p:nvPr>
            <p:ph type="body" sz="quarter" idx="52"/>
          </p:nvPr>
        </p:nvSpPr>
        <p:spPr/>
        <p:txBody>
          <a:bodyPr/>
          <a:lstStyle/>
          <a:p>
            <a:endParaRPr lang="ko-KR" altLang="en-US"/>
          </a:p>
        </p:txBody>
      </p:sp>
      <p:sp>
        <p:nvSpPr>
          <p:cNvPr id="23" name="텍스트 개체 틀 22"/>
          <p:cNvSpPr>
            <a:spLocks noGrp="1"/>
          </p:cNvSpPr>
          <p:nvPr>
            <p:ph type="body" sz="quarter" idx="53"/>
          </p:nvPr>
        </p:nvSpPr>
        <p:spPr/>
        <p:txBody>
          <a:bodyPr/>
          <a:lstStyle/>
          <a:p>
            <a:endParaRPr lang="ko-KR" altLang="en-US"/>
          </a:p>
        </p:txBody>
      </p:sp>
      <p:sp>
        <p:nvSpPr>
          <p:cNvPr id="8" name="제목 7"/>
          <p:cNvSpPr>
            <a:spLocks noGrp="1"/>
          </p:cNvSpPr>
          <p:nvPr>
            <p:ph type="title"/>
          </p:nvPr>
        </p:nvSpPr>
        <p:spPr/>
        <p:txBody>
          <a:bodyPr/>
          <a:lstStyle/>
          <a:p>
            <a:endParaRPr lang="ko-KR" altLang="en-US"/>
          </a:p>
        </p:txBody>
      </p:sp>
      <p:sp>
        <p:nvSpPr>
          <p:cNvPr id="9" name="텍스트 개체 틀 8"/>
          <p:cNvSpPr>
            <a:spLocks noGrp="1"/>
          </p:cNvSpPr>
          <p:nvPr>
            <p:ph type="body" sz="quarter" idx="13"/>
          </p:nvPr>
        </p:nvSpPr>
        <p:spPr/>
        <p:txBody>
          <a:bodyPr/>
          <a:lstStyle/>
          <a:p>
            <a:endParaRPr lang="ko-KR" altLang="en-US"/>
          </a:p>
        </p:txBody>
      </p:sp>
      <p:sp>
        <p:nvSpPr>
          <p:cNvPr id="11" name="텍스트 개체 틀 10"/>
          <p:cNvSpPr>
            <a:spLocks noGrp="1"/>
          </p:cNvSpPr>
          <p:nvPr>
            <p:ph type="body" sz="quarter" idx="35"/>
          </p:nvPr>
        </p:nvSpPr>
        <p:spPr/>
        <p:txBody>
          <a:bodyPr/>
          <a:lstStyle/>
          <a:p>
            <a:endParaRPr lang="ko-KR" altLang="en-US"/>
          </a:p>
        </p:txBody>
      </p:sp>
      <p:sp>
        <p:nvSpPr>
          <p:cNvPr id="12" name="텍스트 개체 틀 11"/>
          <p:cNvSpPr>
            <a:spLocks noGrp="1"/>
          </p:cNvSpPr>
          <p:nvPr>
            <p:ph type="body" sz="quarter" idx="36"/>
          </p:nvPr>
        </p:nvSpPr>
        <p:spPr/>
        <p:txBody>
          <a:bodyPr/>
          <a:lstStyle/>
          <a:p>
            <a:endParaRPr lang="ko-KR" altLang="en-US"/>
          </a:p>
        </p:txBody>
      </p:sp>
      <p:sp>
        <p:nvSpPr>
          <p:cNvPr id="13" name="텍스트 개체 틀 12"/>
          <p:cNvSpPr>
            <a:spLocks noGrp="1"/>
          </p:cNvSpPr>
          <p:nvPr>
            <p:ph type="body" sz="quarter" idx="37"/>
          </p:nvPr>
        </p:nvSpPr>
        <p:spPr/>
        <p:txBody>
          <a:bodyPr/>
          <a:lstStyle/>
          <a:p>
            <a:endParaRPr lang="ko-KR" altLang="en-US"/>
          </a:p>
        </p:txBody>
      </p:sp>
      <p:sp>
        <p:nvSpPr>
          <p:cNvPr id="14" name="텍스트 개체 틀 13"/>
          <p:cNvSpPr>
            <a:spLocks noGrp="1"/>
          </p:cNvSpPr>
          <p:nvPr>
            <p:ph type="body" sz="quarter" idx="38"/>
          </p:nvPr>
        </p:nvSpPr>
        <p:spPr/>
        <p:txBody>
          <a:bodyPr/>
          <a:lstStyle/>
          <a:p>
            <a:endParaRPr lang="ko-KR" altLang="en-US"/>
          </a:p>
        </p:txBody>
      </p:sp>
      <p:sp>
        <p:nvSpPr>
          <p:cNvPr id="15" name="텍스트 개체 틀 14"/>
          <p:cNvSpPr>
            <a:spLocks noGrp="1"/>
          </p:cNvSpPr>
          <p:nvPr>
            <p:ph type="body" sz="quarter" idx="39"/>
          </p:nvPr>
        </p:nvSpPr>
        <p:spPr/>
        <p:txBody>
          <a:bodyPr/>
          <a:lstStyle/>
          <a:p>
            <a:endParaRPr lang="ko-KR" altLang="en-US"/>
          </a:p>
        </p:txBody>
      </p:sp>
      <p:sp>
        <p:nvSpPr>
          <p:cNvPr id="16" name="텍스트 개체 틀 15"/>
          <p:cNvSpPr>
            <a:spLocks noGrp="1"/>
          </p:cNvSpPr>
          <p:nvPr>
            <p:ph type="body" sz="quarter" idx="40"/>
          </p:nvPr>
        </p:nvSpPr>
        <p:spPr/>
        <p:txBody>
          <a:bodyPr/>
          <a:lstStyle/>
          <a:p>
            <a:endParaRPr lang="ko-KR" altLang="en-US"/>
          </a:p>
        </p:txBody>
      </p:sp>
      <p:sp>
        <p:nvSpPr>
          <p:cNvPr id="17" name="텍스트 개체 틀 16"/>
          <p:cNvSpPr>
            <a:spLocks noGrp="1"/>
          </p:cNvSpPr>
          <p:nvPr>
            <p:ph type="body" sz="quarter" idx="41"/>
          </p:nvPr>
        </p:nvSpPr>
        <p:spPr/>
        <p:txBody>
          <a:bodyPr/>
          <a:lstStyle/>
          <a:p>
            <a:endParaRPr lang="ko-KR" altLang="en-US"/>
          </a:p>
        </p:txBody>
      </p:sp>
      <p:sp>
        <p:nvSpPr>
          <p:cNvPr id="18" name="텍스트 개체 틀 17"/>
          <p:cNvSpPr>
            <a:spLocks noGrp="1"/>
          </p:cNvSpPr>
          <p:nvPr>
            <p:ph type="body" sz="quarter" idx="42"/>
          </p:nvPr>
        </p:nvSpPr>
        <p:spPr/>
        <p:txBody>
          <a:bodyPr/>
          <a:lstStyle/>
          <a:p>
            <a:endParaRPr lang="ko-KR" altLang="en-US"/>
          </a:p>
        </p:txBody>
      </p:sp>
      <p:sp>
        <p:nvSpPr>
          <p:cNvPr id="19" name="텍스트 개체 틀 18"/>
          <p:cNvSpPr>
            <a:spLocks noGrp="1"/>
          </p:cNvSpPr>
          <p:nvPr>
            <p:ph type="body" sz="quarter" idx="46"/>
          </p:nvPr>
        </p:nvSpPr>
        <p:spPr/>
        <p:txBody>
          <a:bodyPr/>
          <a:lstStyle/>
          <a:p>
            <a:endParaRPr lang="ko-KR" altLang="en-US"/>
          </a:p>
        </p:txBody>
      </p:sp>
      <p:sp>
        <p:nvSpPr>
          <p:cNvPr id="20" name="그림 개체 틀 19"/>
          <p:cNvSpPr>
            <a:spLocks noGrp="1"/>
          </p:cNvSpPr>
          <p:nvPr>
            <p:ph type="pic" sz="quarter" idx="50"/>
          </p:nvPr>
        </p:nvSpPr>
        <p:spPr/>
      </p:sp>
      <p:sp>
        <p:nvSpPr>
          <p:cNvPr id="21" name="그림 개체 틀 20"/>
          <p:cNvSpPr>
            <a:spLocks noGrp="1"/>
          </p:cNvSpPr>
          <p:nvPr>
            <p:ph type="pic" sz="quarter" idx="51"/>
          </p:nvPr>
        </p:nvSpPr>
        <p:spPr/>
      </p:sp>
      <p:sp>
        <p:nvSpPr>
          <p:cNvPr id="10" name="텍스트 개체 틀 9"/>
          <p:cNvSpPr>
            <a:spLocks noGrp="1"/>
          </p:cNvSpPr>
          <p:nvPr>
            <p:ph type="body" sz="quarter" idx="34"/>
          </p:nvPr>
        </p:nvSpPr>
        <p:spPr/>
        <p:txBody>
          <a:bodyPr/>
          <a:lstStyle/>
          <a:p>
            <a:endParaRPr lang="ko-KR" altLang="en-US"/>
          </a:p>
        </p:txBody>
      </p:sp>
      <p:pic>
        <p:nvPicPr>
          <p:cNvPr id="24" name="그림 23"/>
          <p:cNvPicPr>
            <a:picLocks noChangeAspect="1"/>
          </p:cNvPicPr>
          <p:nvPr/>
        </p:nvPicPr>
        <p:blipFill>
          <a:blip r:embed="rId3"/>
          <a:stretch>
            <a:fillRect/>
          </a:stretch>
        </p:blipFill>
        <p:spPr>
          <a:xfrm>
            <a:off x="6927" y="0"/>
            <a:ext cx="12178145" cy="6858000"/>
          </a:xfrm>
          <a:prstGeom prst="rect">
            <a:avLst/>
          </a:prstGeom>
        </p:spPr>
      </p:pic>
      <p:sp>
        <p:nvSpPr>
          <p:cNvPr id="7" name="슬라이드 번호 개체 틀 6"/>
          <p:cNvSpPr>
            <a:spLocks noGrp="1"/>
          </p:cNvSpPr>
          <p:nvPr>
            <p:ph type="sldNum" sz="quarter" idx="49"/>
          </p:nvPr>
        </p:nvSpPr>
        <p:spPr/>
        <p:txBody>
          <a:bodyPr/>
          <a:lstStyle/>
          <a:p>
            <a:fld id="{8EBA40CB-9C29-420E-935B-82B45E243808}" type="slidenum">
              <a:rPr lang="en-GB" smtClean="0"/>
              <a:pPr/>
              <a:t>43</a:t>
            </a:fld>
            <a:endParaRPr lang="en-GB" dirty="0"/>
          </a:p>
        </p:txBody>
      </p:sp>
      <p:sp>
        <p:nvSpPr>
          <p:cNvPr id="25" name="Title 5">
            <a:extLst>
              <a:ext uri="{FF2B5EF4-FFF2-40B4-BE49-F238E27FC236}">
                <a16:creationId xmlns:a16="http://schemas.microsoft.com/office/drawing/2014/main" xmlns="" id="{56CDB3EC-08DB-42B5-B378-BC6E4DA3E23D}"/>
              </a:ext>
            </a:extLst>
          </p:cNvPr>
          <p:cNvSpPr txBox="1">
            <a:spLocks/>
          </p:cNvSpPr>
          <p:nvPr/>
        </p:nvSpPr>
        <p:spPr>
          <a:xfrm>
            <a:off x="471484" y="1022684"/>
            <a:ext cx="3447373" cy="2080098"/>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ts val="0"/>
              </a:spcBef>
              <a:spcAft>
                <a:spcPts val="600"/>
              </a:spcAft>
              <a:buNone/>
              <a:defRPr sz="4400" kern="1200">
                <a:solidFill>
                  <a:schemeClr val="tx2"/>
                </a:solidFill>
                <a:latin typeface="+mj-lt"/>
                <a:ea typeface="+mj-ea"/>
                <a:cs typeface="+mj-cs"/>
              </a:defRPr>
            </a:lvl1pPr>
          </a:lstStyle>
          <a:p>
            <a:r>
              <a:rPr lang="ko-KR" altLang="en-US" sz="3600" dirty="0" smtClean="0">
                <a:latin typeface="고도 M" panose="02000503000000020004" pitchFamily="2" charset="-127"/>
                <a:ea typeface="고도 M" panose="02000503000000020004" pitchFamily="2" charset="-127"/>
              </a:rPr>
              <a:t>우리는 다가오는 새로운 세상을 받아들일 수 </a:t>
            </a:r>
            <a:r>
              <a:rPr lang="ko-KR" altLang="en-US" sz="3600" dirty="0">
                <a:latin typeface="고도 M" panose="02000503000000020004" pitchFamily="2" charset="-127"/>
                <a:ea typeface="고도 M" panose="02000503000000020004" pitchFamily="2" charset="-127"/>
              </a:rPr>
              <a:t>있</a:t>
            </a:r>
            <a:r>
              <a:rPr lang="ko-KR" altLang="en-US" sz="3600" dirty="0" smtClean="0">
                <a:latin typeface="고도 M" panose="02000503000000020004" pitchFamily="2" charset="-127"/>
                <a:ea typeface="고도 M" panose="02000503000000020004" pitchFamily="2" charset="-127"/>
              </a:rPr>
              <a:t>도록 돕습니다</a:t>
            </a:r>
            <a:r>
              <a:rPr lang="en-US" altLang="ko-KR" sz="3600" dirty="0" smtClean="0">
                <a:latin typeface="고도 M" panose="02000503000000020004" pitchFamily="2" charset="-127"/>
                <a:ea typeface="고도 M" panose="02000503000000020004" pitchFamily="2" charset="-127"/>
              </a:rPr>
              <a:t>.</a:t>
            </a:r>
            <a:r>
              <a:rPr lang="ko-KR" altLang="en-US" sz="3600" dirty="0" smtClean="0">
                <a:latin typeface="고도 M" panose="02000503000000020004" pitchFamily="2" charset="-127"/>
                <a:ea typeface="고도 M" panose="02000503000000020004" pitchFamily="2" charset="-127"/>
              </a:rPr>
              <a:t> </a:t>
            </a:r>
            <a:endParaRPr lang="en-US" sz="3600" dirty="0">
              <a:latin typeface="고도 M" panose="02000503000000020004" pitchFamily="2" charset="-127"/>
              <a:ea typeface="고도 M" panose="02000503000000020004" pitchFamily="2" charset="-127"/>
            </a:endParaRPr>
          </a:p>
        </p:txBody>
      </p:sp>
      <p:sp>
        <p:nvSpPr>
          <p:cNvPr id="26" name="Text Placeholder 3">
            <a:extLst>
              <a:ext uri="{FF2B5EF4-FFF2-40B4-BE49-F238E27FC236}">
                <a16:creationId xmlns:a16="http://schemas.microsoft.com/office/drawing/2014/main" xmlns="" id="{BBC50AE2-61A1-452C-BB16-62C301491F28}"/>
              </a:ext>
            </a:extLst>
          </p:cNvPr>
          <p:cNvSpPr txBox="1">
            <a:spLocks/>
          </p:cNvSpPr>
          <p:nvPr/>
        </p:nvSpPr>
        <p:spPr>
          <a:xfrm>
            <a:off x="469904" y="3323304"/>
            <a:ext cx="3276702" cy="1657770"/>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latin typeface="고도 M" panose="02000503000000020004" pitchFamily="2" charset="-127"/>
                <a:ea typeface="고도 M" panose="02000503000000020004" pitchFamily="2" charset="-127"/>
              </a:rPr>
              <a:t>최신 비즈니스는 지속적으로 새로운 </a:t>
            </a:r>
            <a:r>
              <a:rPr lang="ko-KR" altLang="en-US" dirty="0" err="1">
                <a:latin typeface="고도 M" panose="02000503000000020004" pitchFamily="2" charset="-127"/>
                <a:ea typeface="고도 M" panose="02000503000000020004" pitchFamily="2" charset="-127"/>
              </a:rPr>
              <a:t>스트림</a:t>
            </a:r>
            <a:r>
              <a:rPr lang="ko-KR" altLang="en-US" dirty="0">
                <a:latin typeface="고도 M" panose="02000503000000020004" pitchFamily="2" charset="-127"/>
                <a:ea typeface="고도 M" panose="02000503000000020004" pitchFamily="2" charset="-127"/>
              </a:rPr>
              <a:t> 및 데이터 소스를 생성합니다</a:t>
            </a:r>
            <a:r>
              <a:rPr lang="en-US" altLang="ko-KR" dirty="0">
                <a:latin typeface="고도 M" panose="02000503000000020004" pitchFamily="2" charset="-127"/>
                <a:ea typeface="고도 M" panose="02000503000000020004" pitchFamily="2" charset="-127"/>
              </a:rPr>
              <a:t>. </a:t>
            </a:r>
            <a:r>
              <a:rPr lang="ko-KR" altLang="en-US" dirty="0">
                <a:latin typeface="고도 M" panose="02000503000000020004" pitchFamily="2" charset="-127"/>
                <a:ea typeface="고도 M" panose="02000503000000020004" pitchFamily="2" charset="-127"/>
              </a:rPr>
              <a:t>이 새로운 데이터와 기존 데이터가 결합될 때 고유한 통찰력을 얻을 수 있습니다</a:t>
            </a:r>
            <a:r>
              <a:rPr lang="en-US" altLang="ko-KR" dirty="0">
                <a:latin typeface="고도 M" panose="02000503000000020004" pitchFamily="2" charset="-127"/>
                <a:ea typeface="고도 M" panose="02000503000000020004" pitchFamily="2" charset="-127"/>
              </a:rPr>
              <a:t>.</a:t>
            </a:r>
            <a:endParaRPr lang="en-US" dirty="0">
              <a:latin typeface="고도 M" panose="02000503000000020004" pitchFamily="2" charset="-127"/>
              <a:ea typeface="고도 M" panose="02000503000000020004" pitchFamily="2" charset="-127"/>
            </a:endParaRPr>
          </a:p>
        </p:txBody>
      </p:sp>
      <p:sp>
        <p:nvSpPr>
          <p:cNvPr id="27" name="Title 5">
            <a:extLst>
              <a:ext uri="{FF2B5EF4-FFF2-40B4-BE49-F238E27FC236}">
                <a16:creationId xmlns:a16="http://schemas.microsoft.com/office/drawing/2014/main" xmlns="" id="{56CDB3EC-08DB-42B5-B378-BC6E4DA3E23D}"/>
              </a:ext>
            </a:extLst>
          </p:cNvPr>
          <p:cNvSpPr txBox="1">
            <a:spLocks/>
          </p:cNvSpPr>
          <p:nvPr/>
        </p:nvSpPr>
        <p:spPr>
          <a:xfrm>
            <a:off x="7447548" y="3024623"/>
            <a:ext cx="1383632" cy="1086835"/>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ts val="0"/>
              </a:spcBef>
              <a:spcAft>
                <a:spcPts val="600"/>
              </a:spcAft>
              <a:buNone/>
              <a:defRPr sz="4400" kern="1200">
                <a:solidFill>
                  <a:schemeClr val="tx2"/>
                </a:solidFill>
                <a:latin typeface="+mj-lt"/>
                <a:ea typeface="+mj-ea"/>
                <a:cs typeface="+mj-cs"/>
              </a:defRPr>
            </a:lvl1pPr>
          </a:lstStyle>
          <a:p>
            <a:pPr algn="ctr"/>
            <a:r>
              <a:rPr lang="ko-KR" altLang="en-US" sz="2000" dirty="0" smtClean="0">
                <a:latin typeface="고도 M" panose="02000503000000020004" pitchFamily="2" charset="-127"/>
                <a:ea typeface="고도 M" panose="02000503000000020004" pitchFamily="2" charset="-127"/>
              </a:rPr>
              <a:t>고급 </a:t>
            </a:r>
            <a:endParaRPr lang="en-US" altLang="ko-KR" sz="2000" dirty="0" smtClean="0">
              <a:latin typeface="고도 M" panose="02000503000000020004" pitchFamily="2" charset="-127"/>
              <a:ea typeface="고도 M" panose="02000503000000020004" pitchFamily="2" charset="-127"/>
            </a:endParaRPr>
          </a:p>
          <a:p>
            <a:pPr algn="ctr"/>
            <a:r>
              <a:rPr lang="ko-KR" altLang="en-US" sz="2000" dirty="0" smtClean="0">
                <a:latin typeface="고도 M" panose="02000503000000020004" pitchFamily="2" charset="-127"/>
                <a:ea typeface="고도 M" panose="02000503000000020004" pitchFamily="2" charset="-127"/>
              </a:rPr>
              <a:t>비즈니스 및</a:t>
            </a:r>
            <a:endParaRPr lang="en-US" altLang="ko-KR" sz="2000" dirty="0" smtClean="0">
              <a:latin typeface="고도 M" panose="02000503000000020004" pitchFamily="2" charset="-127"/>
              <a:ea typeface="고도 M" panose="02000503000000020004" pitchFamily="2" charset="-127"/>
            </a:endParaRPr>
          </a:p>
          <a:p>
            <a:pPr algn="ctr"/>
            <a:r>
              <a:rPr lang="ko-KR" altLang="en-US" sz="2000" dirty="0" smtClean="0">
                <a:latin typeface="고도 M" panose="02000503000000020004" pitchFamily="2" charset="-127"/>
                <a:ea typeface="고도 M" panose="02000503000000020004" pitchFamily="2" charset="-127"/>
              </a:rPr>
              <a:t>운영 분석</a:t>
            </a:r>
            <a:endParaRPr lang="en-US" sz="20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74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14"/>
          <p:cNvSpPr>
            <a:spLocks noGrp="1"/>
          </p:cNvSpPr>
          <p:nvPr>
            <p:ph type="sldNum" sz="quarter" idx="17"/>
          </p:nvPr>
        </p:nvSpPr>
        <p:spPr>
          <a:xfrm>
            <a:off x="588860" y="6109073"/>
            <a:ext cx="354810" cy="365125"/>
          </a:xfrm>
        </p:spPr>
        <p:txBody>
          <a:bodyPr/>
          <a:lstStyle/>
          <a:p>
            <a:fld id="{8EBA40CB-9C29-420E-935B-82B45E243808}" type="slidenum">
              <a:rPr lang="en-GB" smtClean="0"/>
              <a:pPr/>
              <a:t>44</a:t>
            </a:fld>
            <a:endParaRPr lang="en-GB" dirty="0"/>
          </a:p>
        </p:txBody>
      </p:sp>
      <p:pic>
        <p:nvPicPr>
          <p:cNvPr id="20" name="그림 19"/>
          <p:cNvPicPr>
            <a:picLocks noChangeAspect="1"/>
          </p:cNvPicPr>
          <p:nvPr/>
        </p:nvPicPr>
        <p:blipFill>
          <a:blip r:embed="rId3"/>
          <a:stretch>
            <a:fillRect/>
          </a:stretch>
        </p:blipFill>
        <p:spPr>
          <a:xfrm>
            <a:off x="0" y="8582"/>
            <a:ext cx="12192000" cy="6840835"/>
          </a:xfrm>
          <a:prstGeom prst="rect">
            <a:avLst/>
          </a:prstGeom>
        </p:spPr>
      </p:pic>
      <p:sp>
        <p:nvSpPr>
          <p:cNvPr id="19" name="제목 18"/>
          <p:cNvSpPr>
            <a:spLocks noGrp="1"/>
          </p:cNvSpPr>
          <p:nvPr>
            <p:ph type="title"/>
          </p:nvPr>
        </p:nvSpPr>
        <p:spPr>
          <a:xfrm>
            <a:off x="469901" y="374854"/>
            <a:ext cx="10883898" cy="664868"/>
          </a:xfrm>
          <a:solidFill>
            <a:schemeClr val="bg1"/>
          </a:solidFill>
        </p:spPr>
        <p:txBody>
          <a:bodyPr/>
          <a:lstStyle/>
          <a:p>
            <a:r>
              <a:rPr lang="ko-KR" altLang="en-US" dirty="0" smtClean="0">
                <a:latin typeface="고도 M" panose="02000503000000020004" pitchFamily="2" charset="-127"/>
                <a:ea typeface="고도 M" panose="02000503000000020004" pitchFamily="2" charset="-127"/>
              </a:rPr>
              <a:t>고급 데이터</a:t>
            </a:r>
            <a:endParaRPr lang="ko-KR" altLang="en-US" dirty="0">
              <a:latin typeface="고도 M" panose="02000503000000020004" pitchFamily="2" charset="-127"/>
              <a:ea typeface="고도 M" panose="02000503000000020004" pitchFamily="2" charset="-127"/>
            </a:endParaRPr>
          </a:p>
        </p:txBody>
      </p:sp>
      <p:sp>
        <p:nvSpPr>
          <p:cNvPr id="21" name="TextBox 20"/>
          <p:cNvSpPr txBox="1"/>
          <p:nvPr/>
        </p:nvSpPr>
        <p:spPr>
          <a:xfrm>
            <a:off x="276725" y="3225864"/>
            <a:ext cx="1672391" cy="978729"/>
          </a:xfrm>
          <a:prstGeom prst="rect">
            <a:avLst/>
          </a:prstGeom>
          <a:solidFill>
            <a:srgbClr val="00005C"/>
          </a:solidFill>
        </p:spPr>
        <p:txBody>
          <a:bodyPr wrap="square" rtlCol="0">
            <a:spAutoFit/>
          </a:bodyPr>
          <a:lstStyle/>
          <a:p>
            <a:pPr>
              <a:lnSpc>
                <a:spcPct val="90000"/>
              </a:lnSpc>
              <a:spcAft>
                <a:spcPts val="600"/>
              </a:spcAft>
            </a:pPr>
            <a:r>
              <a:rPr lang="ko-KR" altLang="en-US" sz="1600" dirty="0">
                <a:solidFill>
                  <a:schemeClr val="bg1"/>
                </a:solidFill>
                <a:latin typeface="고도 M" panose="02000503000000020004" pitchFamily="2" charset="-127"/>
                <a:ea typeface="고도 M" panose="02000503000000020004" pitchFamily="2" charset="-127"/>
              </a:rPr>
              <a:t>현재를 위해 반드시 해결하고 미래에 대비해야 </a:t>
            </a:r>
            <a:r>
              <a:rPr lang="ko-KR" altLang="en-US" sz="1600" dirty="0" smtClean="0">
                <a:solidFill>
                  <a:schemeClr val="bg1"/>
                </a:solidFill>
                <a:latin typeface="고도 M" panose="02000503000000020004" pitchFamily="2" charset="-127"/>
                <a:ea typeface="고도 M" panose="02000503000000020004" pitchFamily="2" charset="-127"/>
              </a:rPr>
              <a:t>합니다</a:t>
            </a:r>
            <a:r>
              <a:rPr lang="en-US" altLang="ko-KR" sz="1600" dirty="0">
                <a:solidFill>
                  <a:schemeClr val="bg1"/>
                </a:solidFill>
                <a:latin typeface="고도 M" panose="02000503000000020004" pitchFamily="2" charset="-127"/>
                <a:ea typeface="고도 M" panose="02000503000000020004" pitchFamily="2" charset="-127"/>
              </a:rPr>
              <a:t>.</a:t>
            </a:r>
            <a:endParaRPr lang="ko-KR" altLang="en-US" sz="1600" dirty="0" err="1" smtClean="0">
              <a:solidFill>
                <a:schemeClr val="bg1"/>
              </a:solidFill>
              <a:latin typeface="고도 M" panose="02000503000000020004" pitchFamily="2" charset="-127"/>
              <a:ea typeface="고도 M" panose="02000503000000020004" pitchFamily="2" charset="-127"/>
            </a:endParaRPr>
          </a:p>
        </p:txBody>
      </p:sp>
      <p:sp>
        <p:nvSpPr>
          <p:cNvPr id="22" name="TextBox 21"/>
          <p:cNvSpPr txBox="1"/>
          <p:nvPr/>
        </p:nvSpPr>
        <p:spPr>
          <a:xfrm>
            <a:off x="2045366" y="5243598"/>
            <a:ext cx="8349917" cy="319575"/>
          </a:xfrm>
          <a:prstGeom prst="rect">
            <a:avLst/>
          </a:prstGeom>
          <a:solidFill>
            <a:srgbClr val="009BFF"/>
          </a:solidFill>
        </p:spPr>
        <p:txBody>
          <a:bodyPr wrap="square" rtlCol="0" anchor="ctr">
            <a:spAutoFit/>
          </a:bodyPr>
          <a:lstStyle/>
          <a:p>
            <a:pPr algn="ctr">
              <a:lnSpc>
                <a:spcPct val="90000"/>
              </a:lnSpc>
              <a:spcAft>
                <a:spcPts val="600"/>
              </a:spcAft>
            </a:pPr>
            <a:r>
              <a:rPr lang="ko-KR" altLang="en-US" sz="1600" dirty="0">
                <a:solidFill>
                  <a:schemeClr val="bg1"/>
                </a:solidFill>
                <a:latin typeface="고도 M" panose="02000503000000020004" pitchFamily="2" charset="-127"/>
                <a:ea typeface="고도 M" panose="02000503000000020004" pitchFamily="2" charset="-127"/>
              </a:rPr>
              <a:t>새로운 기술 혁신의 이점을 얻으려면 기존 데이터 저장소에 대한 최적화된 </a:t>
            </a:r>
            <a:r>
              <a:rPr lang="ko-KR" altLang="en-US" sz="1600">
                <a:solidFill>
                  <a:schemeClr val="bg1"/>
                </a:solidFill>
                <a:latin typeface="고도 M" panose="02000503000000020004" pitchFamily="2" charset="-127"/>
                <a:ea typeface="고도 M" panose="02000503000000020004" pitchFamily="2" charset="-127"/>
              </a:rPr>
              <a:t>액세스가 </a:t>
            </a:r>
            <a:r>
              <a:rPr lang="ko-KR" altLang="en-US" sz="1600" smtClean="0">
                <a:solidFill>
                  <a:schemeClr val="bg1"/>
                </a:solidFill>
                <a:latin typeface="고도 M" panose="02000503000000020004" pitchFamily="2" charset="-127"/>
                <a:ea typeface="고도 M" panose="02000503000000020004" pitchFamily="2" charset="-127"/>
              </a:rPr>
              <a:t>필요합니다</a:t>
            </a:r>
            <a:r>
              <a:rPr lang="en-US" altLang="ko-KR" sz="1600" dirty="0" smtClean="0">
                <a:solidFill>
                  <a:schemeClr val="bg1"/>
                </a:solidFill>
                <a:latin typeface="고도 M" panose="02000503000000020004" pitchFamily="2" charset="-127"/>
                <a:ea typeface="고도 M" panose="02000503000000020004" pitchFamily="2" charset="-127"/>
              </a:rPr>
              <a:t>!</a:t>
            </a:r>
            <a:endParaRPr lang="ko-KR" altLang="en-US" sz="1600" dirty="0" err="1" smtClean="0">
              <a:solidFill>
                <a:schemeClr val="bg1"/>
              </a:solidFill>
              <a:latin typeface="고도 M" panose="02000503000000020004" pitchFamily="2" charset="-127"/>
              <a:ea typeface="고도 M" panose="02000503000000020004" pitchFamily="2" charset="-127"/>
            </a:endParaRPr>
          </a:p>
        </p:txBody>
      </p:sp>
      <p:sp>
        <p:nvSpPr>
          <p:cNvPr id="23" name="Text Placeholder 83">
            <a:extLst>
              <a:ext uri="{FF2B5EF4-FFF2-40B4-BE49-F238E27FC236}">
                <a16:creationId xmlns:a16="http://schemas.microsoft.com/office/drawing/2014/main" xmlns="" id="{015C304F-39F6-4A77-A01B-05572ADCA37B}"/>
              </a:ext>
            </a:extLst>
          </p:cNvPr>
          <p:cNvSpPr txBox="1">
            <a:spLocks/>
          </p:cNvSpPr>
          <p:nvPr/>
        </p:nvSpPr>
        <p:spPr>
          <a:xfrm>
            <a:off x="2057398" y="5795030"/>
            <a:ext cx="2436268" cy="774402"/>
          </a:xfrm>
          <a:prstGeom prst="rect">
            <a:avLst/>
          </a:prstGeom>
          <a:solidFill>
            <a:schemeClr val="bg1"/>
          </a:solidFill>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500" dirty="0" err="1">
                <a:solidFill>
                  <a:schemeClr val="bg1">
                    <a:lumMod val="50000"/>
                  </a:schemeClr>
                </a:solidFill>
                <a:latin typeface="고도 M" panose="02000503000000020004" pitchFamily="2" charset="-127"/>
                <a:ea typeface="고도 M" panose="02000503000000020004" pitchFamily="2" charset="-127"/>
              </a:rPr>
              <a:t>메인프레임과</a:t>
            </a:r>
            <a:r>
              <a:rPr lang="ko-KR" altLang="en-US" sz="1500" dirty="0">
                <a:solidFill>
                  <a:schemeClr val="bg1">
                    <a:lumMod val="50000"/>
                  </a:schemeClr>
                </a:solidFill>
                <a:latin typeface="고도 M" panose="02000503000000020004" pitchFamily="2" charset="-127"/>
                <a:ea typeface="고도 M" panose="02000503000000020004" pitchFamily="2" charset="-127"/>
              </a:rPr>
              <a:t> </a:t>
            </a:r>
            <a:r>
              <a:rPr lang="en-US" altLang="ko-KR" sz="1500" dirty="0" smtClean="0">
                <a:solidFill>
                  <a:schemeClr val="bg1">
                    <a:lumMod val="50000"/>
                  </a:schemeClr>
                </a:solidFill>
                <a:latin typeface="고도 M" panose="02000503000000020004" pitchFamily="2" charset="-127"/>
                <a:ea typeface="고도 M" panose="02000503000000020004" pitchFamily="2" charset="-127"/>
              </a:rPr>
              <a:t>IBM</a:t>
            </a:r>
            <a:r>
              <a:rPr lang="ko-KR" altLang="en-US" sz="1500" dirty="0">
                <a:solidFill>
                  <a:schemeClr val="bg1">
                    <a:lumMod val="50000"/>
                  </a:schemeClr>
                </a:solidFill>
                <a:latin typeface="고도 M" panose="02000503000000020004" pitchFamily="2" charset="-127"/>
                <a:ea typeface="고도 M" panose="02000503000000020004" pitchFamily="2" charset="-127"/>
              </a:rPr>
              <a:t> </a:t>
            </a:r>
            <a:r>
              <a:rPr lang="en-US" altLang="ko-KR" sz="1500" dirty="0" err="1" smtClean="0">
                <a:solidFill>
                  <a:schemeClr val="bg1">
                    <a:lumMod val="50000"/>
                  </a:schemeClr>
                </a:solidFill>
                <a:latin typeface="고도 M" panose="02000503000000020004" pitchFamily="2" charset="-127"/>
                <a:ea typeface="고도 M" panose="02000503000000020004" pitchFamily="2" charset="-127"/>
              </a:rPr>
              <a:t>i</a:t>
            </a:r>
            <a:r>
              <a:rPr lang="ko-KR" altLang="en-US" sz="1500" dirty="0" smtClean="0">
                <a:solidFill>
                  <a:schemeClr val="bg1">
                    <a:lumMod val="50000"/>
                  </a:schemeClr>
                </a:solidFill>
                <a:latin typeface="고도 M" panose="02000503000000020004" pitchFamily="2" charset="-127"/>
                <a:ea typeface="고도 M" panose="02000503000000020004" pitchFamily="2" charset="-127"/>
              </a:rPr>
              <a:t>는</a:t>
            </a:r>
            <a:r>
              <a:rPr lang="en-US" altLang="ko-KR" sz="1500" dirty="0" smtClean="0">
                <a:solidFill>
                  <a:schemeClr val="bg1">
                    <a:lumMod val="50000"/>
                  </a:schemeClr>
                </a:solidFill>
                <a:latin typeface="고도 M" panose="02000503000000020004" pitchFamily="2" charset="-127"/>
                <a:ea typeface="고도 M" panose="02000503000000020004" pitchFamily="2" charset="-127"/>
              </a:rPr>
              <a:t/>
            </a:r>
            <a:br>
              <a:rPr lang="en-US" altLang="ko-KR" sz="1500" dirty="0" smtClean="0">
                <a:solidFill>
                  <a:schemeClr val="bg1">
                    <a:lumMod val="50000"/>
                  </a:schemeClr>
                </a:solidFill>
                <a:latin typeface="고도 M" panose="02000503000000020004" pitchFamily="2" charset="-127"/>
                <a:ea typeface="고도 M" panose="02000503000000020004" pitchFamily="2" charset="-127"/>
              </a:rPr>
            </a:br>
            <a:r>
              <a:rPr lang="ko-KR" altLang="en-US" sz="1500" dirty="0" smtClean="0">
                <a:solidFill>
                  <a:schemeClr val="bg1">
                    <a:lumMod val="50000"/>
                  </a:schemeClr>
                </a:solidFill>
                <a:latin typeface="고도 M" panose="02000503000000020004" pitchFamily="2" charset="-127"/>
                <a:ea typeface="고도 M" panose="02000503000000020004" pitchFamily="2" charset="-127"/>
              </a:rPr>
              <a:t>대부분 </a:t>
            </a:r>
            <a:r>
              <a:rPr lang="ko-KR" altLang="en-US" sz="1500" dirty="0">
                <a:solidFill>
                  <a:schemeClr val="bg1">
                    <a:lumMod val="50000"/>
                  </a:schemeClr>
                </a:solidFill>
                <a:latin typeface="고도 M" panose="02000503000000020004" pitchFamily="2" charset="-127"/>
                <a:ea typeface="고도 M" panose="02000503000000020004" pitchFamily="2" charset="-127"/>
              </a:rPr>
              <a:t>기업의 핵심 트랜잭션 애플리케이션을 </a:t>
            </a:r>
            <a:r>
              <a:rPr lang="ko-KR" altLang="en-US" sz="1500" dirty="0" smtClean="0">
                <a:solidFill>
                  <a:schemeClr val="bg1">
                    <a:lumMod val="50000"/>
                  </a:schemeClr>
                </a:solidFill>
                <a:latin typeface="고도 M" panose="02000503000000020004" pitchFamily="2" charset="-127"/>
                <a:ea typeface="고도 M" panose="02000503000000020004" pitchFamily="2" charset="-127"/>
              </a:rPr>
              <a:t>실행</a:t>
            </a:r>
            <a:endParaRPr lang="en-US" sz="1500" dirty="0">
              <a:solidFill>
                <a:schemeClr val="bg1">
                  <a:lumMod val="50000"/>
                </a:schemeClr>
              </a:solidFill>
              <a:latin typeface="고도 M" panose="02000503000000020004" pitchFamily="2" charset="-127"/>
              <a:ea typeface="고도 M" panose="02000503000000020004" pitchFamily="2" charset="-127"/>
            </a:endParaRPr>
          </a:p>
        </p:txBody>
      </p:sp>
      <p:sp>
        <p:nvSpPr>
          <p:cNvPr id="24" name="Text Placeholder 83">
            <a:extLst>
              <a:ext uri="{FF2B5EF4-FFF2-40B4-BE49-F238E27FC236}">
                <a16:creationId xmlns:a16="http://schemas.microsoft.com/office/drawing/2014/main" xmlns="" id="{015C304F-39F6-4A77-A01B-05572ADCA37B}"/>
              </a:ext>
            </a:extLst>
          </p:cNvPr>
          <p:cNvSpPr txBox="1">
            <a:spLocks/>
          </p:cNvSpPr>
          <p:nvPr/>
        </p:nvSpPr>
        <p:spPr>
          <a:xfrm>
            <a:off x="5229724" y="5803743"/>
            <a:ext cx="2436268" cy="774402"/>
          </a:xfrm>
          <a:prstGeom prst="rect">
            <a:avLst/>
          </a:prstGeom>
          <a:solidFill>
            <a:schemeClr val="bg1"/>
          </a:solidFill>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500" dirty="0" err="1" smtClean="0">
                <a:solidFill>
                  <a:schemeClr val="bg1">
                    <a:lumMod val="50000"/>
                  </a:schemeClr>
                </a:solidFill>
                <a:latin typeface="고도 M" panose="02000503000000020004" pitchFamily="2" charset="-127"/>
                <a:ea typeface="고도 M" panose="02000503000000020004" pitchFamily="2" charset="-127"/>
              </a:rPr>
              <a:t>모바일</a:t>
            </a:r>
            <a:r>
              <a:rPr lang="ko-KR" altLang="en-US" sz="1500" dirty="0" smtClean="0">
                <a:solidFill>
                  <a:schemeClr val="bg1">
                    <a:lumMod val="50000"/>
                  </a:schemeClr>
                </a:solidFill>
                <a:latin typeface="고도 M" panose="02000503000000020004" pitchFamily="2" charset="-127"/>
                <a:ea typeface="고도 M" panose="02000503000000020004" pitchFamily="2" charset="-127"/>
              </a:rPr>
              <a:t> </a:t>
            </a:r>
            <a:r>
              <a:rPr lang="en-US" altLang="ko-KR" sz="1500" dirty="0" smtClean="0">
                <a:solidFill>
                  <a:schemeClr val="bg1">
                    <a:lumMod val="50000"/>
                  </a:schemeClr>
                </a:solidFill>
                <a:latin typeface="고도 M" panose="02000503000000020004" pitchFamily="2" charset="-127"/>
                <a:ea typeface="고도 M" panose="02000503000000020004" pitchFamily="2" charset="-127"/>
              </a:rPr>
              <a:t>&amp;</a:t>
            </a:r>
            <a:r>
              <a:rPr lang="ko-KR" altLang="en-US" sz="1500" dirty="0" smtClean="0">
                <a:solidFill>
                  <a:schemeClr val="bg1">
                    <a:lumMod val="50000"/>
                  </a:schemeClr>
                </a:solidFill>
                <a:latin typeface="고도 M" panose="02000503000000020004" pitchFamily="2" charset="-127"/>
                <a:ea typeface="고도 M" panose="02000503000000020004" pitchFamily="2" charset="-127"/>
              </a:rPr>
              <a:t>온라인 트랜잭션 증가와 증가하는 작업량 </a:t>
            </a:r>
            <a:r>
              <a:rPr lang="en-US" altLang="ko-KR" sz="1500" dirty="0" smtClean="0">
                <a:solidFill>
                  <a:schemeClr val="bg1">
                    <a:lumMod val="50000"/>
                  </a:schemeClr>
                </a:solidFill>
                <a:latin typeface="고도 M" panose="02000503000000020004" pitchFamily="2" charset="-127"/>
                <a:ea typeface="고도 M" panose="02000503000000020004" pitchFamily="2" charset="-127"/>
              </a:rPr>
              <a:t/>
            </a:r>
            <a:br>
              <a:rPr lang="en-US" altLang="ko-KR" sz="1500" dirty="0" smtClean="0">
                <a:solidFill>
                  <a:schemeClr val="bg1">
                    <a:lumMod val="50000"/>
                  </a:schemeClr>
                </a:solidFill>
                <a:latin typeface="고도 M" panose="02000503000000020004" pitchFamily="2" charset="-127"/>
                <a:ea typeface="고도 M" panose="02000503000000020004" pitchFamily="2" charset="-127"/>
              </a:rPr>
            </a:br>
            <a:r>
              <a:rPr lang="ko-KR" altLang="en-US" sz="1500" dirty="0" smtClean="0">
                <a:solidFill>
                  <a:schemeClr val="bg1">
                    <a:lumMod val="50000"/>
                  </a:schemeClr>
                </a:solidFill>
                <a:latin typeface="고도 M" panose="02000503000000020004" pitchFamily="2" charset="-127"/>
                <a:ea typeface="고도 M" panose="02000503000000020004" pitchFamily="2" charset="-127"/>
              </a:rPr>
              <a:t>예측 </a:t>
            </a:r>
            <a:r>
              <a:rPr lang="ko-KR" altLang="en-US" sz="1500" dirty="0">
                <a:solidFill>
                  <a:schemeClr val="bg1">
                    <a:lumMod val="50000"/>
                  </a:schemeClr>
                </a:solidFill>
                <a:latin typeface="고도 M" panose="02000503000000020004" pitchFamily="2" charset="-127"/>
                <a:ea typeface="고도 M" panose="02000503000000020004" pitchFamily="2" charset="-127"/>
              </a:rPr>
              <a:t>불가</a:t>
            </a:r>
            <a:endParaRPr lang="en-US" sz="1500" dirty="0">
              <a:solidFill>
                <a:schemeClr val="bg1">
                  <a:lumMod val="50000"/>
                </a:schemeClr>
              </a:solidFill>
              <a:latin typeface="고도 M" panose="02000503000000020004" pitchFamily="2" charset="-127"/>
              <a:ea typeface="고도 M" panose="02000503000000020004" pitchFamily="2" charset="-127"/>
            </a:endParaRPr>
          </a:p>
        </p:txBody>
      </p:sp>
      <p:sp>
        <p:nvSpPr>
          <p:cNvPr id="25" name="Text Placeholder 83">
            <a:extLst>
              <a:ext uri="{FF2B5EF4-FFF2-40B4-BE49-F238E27FC236}">
                <a16:creationId xmlns:a16="http://schemas.microsoft.com/office/drawing/2014/main" xmlns="" id="{015C304F-39F6-4A77-A01B-05572ADCA37B}"/>
              </a:ext>
            </a:extLst>
          </p:cNvPr>
          <p:cNvSpPr txBox="1">
            <a:spLocks/>
          </p:cNvSpPr>
          <p:nvPr/>
        </p:nvSpPr>
        <p:spPr>
          <a:xfrm>
            <a:off x="8710862" y="5782998"/>
            <a:ext cx="2436268" cy="774402"/>
          </a:xfrm>
          <a:prstGeom prst="rect">
            <a:avLst/>
          </a:prstGeom>
          <a:solidFill>
            <a:schemeClr val="bg1"/>
          </a:solidFill>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500" dirty="0">
                <a:solidFill>
                  <a:schemeClr val="bg1">
                    <a:lumMod val="50000"/>
                  </a:schemeClr>
                </a:solidFill>
                <a:latin typeface="고도 M" panose="02000503000000020004" pitchFamily="2" charset="-127"/>
                <a:ea typeface="고도 M" panose="02000503000000020004" pitchFamily="2" charset="-127"/>
              </a:rPr>
              <a:t>새로운 통찰력을 얻기 위해 </a:t>
            </a:r>
            <a:r>
              <a:rPr lang="ko-KR" altLang="en-US" sz="1500" dirty="0" err="1">
                <a:solidFill>
                  <a:schemeClr val="bg1">
                    <a:lumMod val="50000"/>
                  </a:schemeClr>
                </a:solidFill>
                <a:latin typeface="고도 M" panose="02000503000000020004" pitchFamily="2" charset="-127"/>
                <a:ea typeface="고도 M" panose="02000503000000020004" pitchFamily="2" charset="-127"/>
              </a:rPr>
              <a:t>빅</a:t>
            </a:r>
            <a:r>
              <a:rPr lang="ko-KR" altLang="en-US" sz="1500" dirty="0">
                <a:solidFill>
                  <a:schemeClr val="bg1">
                    <a:lumMod val="50000"/>
                  </a:schemeClr>
                </a:solidFill>
                <a:latin typeface="고도 M" panose="02000503000000020004" pitchFamily="2" charset="-127"/>
                <a:ea typeface="고도 M" panose="02000503000000020004" pitchFamily="2" charset="-127"/>
              </a:rPr>
              <a:t> 데이터 플랫폼에 </a:t>
            </a:r>
            <a:r>
              <a:rPr lang="ko-KR" altLang="en-US" sz="1500" dirty="0" smtClean="0">
                <a:solidFill>
                  <a:schemeClr val="bg1">
                    <a:lumMod val="50000"/>
                  </a:schemeClr>
                </a:solidFill>
                <a:latin typeface="고도 M" panose="02000503000000020004" pitchFamily="2" charset="-127"/>
                <a:ea typeface="고도 M" panose="02000503000000020004" pitchFamily="2" charset="-127"/>
              </a:rPr>
              <a:t>최우선으로 투자 </a:t>
            </a:r>
            <a:r>
              <a:rPr lang="ko-KR" altLang="en-US" sz="1500" dirty="0">
                <a:solidFill>
                  <a:schemeClr val="bg1">
                    <a:lumMod val="50000"/>
                  </a:schemeClr>
                </a:solidFill>
                <a:latin typeface="고도 M" panose="02000503000000020004" pitchFamily="2" charset="-127"/>
                <a:ea typeface="고도 M" panose="02000503000000020004" pitchFamily="2" charset="-127"/>
              </a:rPr>
              <a:t>하는 기업</a:t>
            </a:r>
            <a:endParaRPr lang="en-US" sz="1500" dirty="0">
              <a:solidFill>
                <a:schemeClr val="bg1">
                  <a:lumMod val="50000"/>
                </a:schemeClr>
              </a:solidFill>
              <a:latin typeface="고도 M" panose="02000503000000020004" pitchFamily="2" charset="-127"/>
              <a:ea typeface="고도 M" panose="02000503000000020004" pitchFamily="2" charset="-127"/>
            </a:endParaRPr>
          </a:p>
        </p:txBody>
      </p:sp>
      <p:sp>
        <p:nvSpPr>
          <p:cNvPr id="28" name="Text Placeholder 83">
            <a:extLst>
              <a:ext uri="{FF2B5EF4-FFF2-40B4-BE49-F238E27FC236}">
                <a16:creationId xmlns:a16="http://schemas.microsoft.com/office/drawing/2014/main" xmlns="" id="{015C304F-39F6-4A77-A01B-05572ADCA37B}"/>
              </a:ext>
            </a:extLst>
          </p:cNvPr>
          <p:cNvSpPr txBox="1">
            <a:spLocks/>
          </p:cNvSpPr>
          <p:nvPr/>
        </p:nvSpPr>
        <p:spPr>
          <a:xfrm>
            <a:off x="10615611" y="2933700"/>
            <a:ext cx="1476375" cy="1581150"/>
          </a:xfrm>
          <a:prstGeom prst="rect">
            <a:avLst/>
          </a:prstGeom>
          <a:solidFill>
            <a:srgbClr val="F2F2F2"/>
          </a:solidFill>
        </p:spPr>
        <p:txBody>
          <a:bodyPr anchor="ct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dirty="0">
                <a:solidFill>
                  <a:srgbClr val="00005F"/>
                </a:solidFill>
                <a:latin typeface="고도 M" panose="02000503000000020004" pitchFamily="2" charset="-127"/>
                <a:ea typeface="고도 M" panose="02000503000000020004" pitchFamily="2" charset="-127"/>
              </a:rPr>
              <a:t>기존 </a:t>
            </a:r>
            <a:r>
              <a:rPr lang="ko-KR" altLang="en-US" sz="1400" dirty="0" smtClean="0">
                <a:solidFill>
                  <a:srgbClr val="00005F"/>
                </a:solidFill>
                <a:latin typeface="고도 M" panose="02000503000000020004" pitchFamily="2" charset="-127"/>
                <a:ea typeface="고도 M" panose="02000503000000020004" pitchFamily="2" charset="-127"/>
              </a:rPr>
              <a:t>시스템과</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새로운 </a:t>
            </a:r>
            <a:r>
              <a:rPr lang="ko-KR" altLang="en-US" sz="1400" dirty="0">
                <a:solidFill>
                  <a:srgbClr val="00005F"/>
                </a:solidFill>
                <a:latin typeface="고도 M" panose="02000503000000020004" pitchFamily="2" charset="-127"/>
                <a:ea typeface="고도 M" panose="02000503000000020004" pitchFamily="2" charset="-127"/>
              </a:rPr>
              <a:t>데이터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소스를 </a:t>
            </a:r>
            <a:r>
              <a:rPr lang="ko-KR" altLang="en-US" sz="1400" dirty="0">
                <a:solidFill>
                  <a:srgbClr val="00005F"/>
                </a:solidFill>
                <a:latin typeface="고도 M" panose="02000503000000020004" pitchFamily="2" charset="-127"/>
                <a:ea typeface="고도 M" panose="02000503000000020004" pitchFamily="2" charset="-127"/>
              </a:rPr>
              <a:t>결합하여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고유한 </a:t>
            </a:r>
            <a:r>
              <a:rPr lang="ko-KR" altLang="en-US" sz="1400" dirty="0">
                <a:solidFill>
                  <a:srgbClr val="00005F"/>
                </a:solidFill>
                <a:latin typeface="고도 M" panose="02000503000000020004" pitchFamily="2" charset="-127"/>
                <a:ea typeface="고도 M" panose="02000503000000020004" pitchFamily="2" charset="-127"/>
              </a:rPr>
              <a:t>비즈니스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통찰력 </a:t>
            </a:r>
            <a:r>
              <a:rPr lang="ko-KR" altLang="en-US" sz="1400" dirty="0">
                <a:solidFill>
                  <a:srgbClr val="00005F"/>
                </a:solidFill>
                <a:latin typeface="고도 M" panose="02000503000000020004" pitchFamily="2" charset="-127"/>
                <a:ea typeface="고도 M" panose="02000503000000020004" pitchFamily="2" charset="-127"/>
              </a:rPr>
              <a:t>강화</a:t>
            </a:r>
            <a:endParaRPr lang="en-US" sz="1400" dirty="0">
              <a:solidFill>
                <a:srgbClr val="00005F"/>
              </a:solidFill>
              <a:latin typeface="고도 M" panose="02000503000000020004" pitchFamily="2" charset="-127"/>
              <a:ea typeface="고도 M" panose="02000503000000020004" pitchFamily="2" charset="-127"/>
            </a:endParaRPr>
          </a:p>
        </p:txBody>
      </p:sp>
      <p:pic>
        <p:nvPicPr>
          <p:cNvPr id="29" name="그림 28"/>
          <p:cNvPicPr>
            <a:picLocks noChangeAspect="1"/>
          </p:cNvPicPr>
          <p:nvPr/>
        </p:nvPicPr>
        <p:blipFill>
          <a:blip r:embed="rId4"/>
          <a:stretch>
            <a:fillRect/>
          </a:stretch>
        </p:blipFill>
        <p:spPr>
          <a:xfrm>
            <a:off x="7418566" y="2933700"/>
            <a:ext cx="1470992" cy="1519030"/>
          </a:xfrm>
          <a:prstGeom prst="rect">
            <a:avLst/>
          </a:prstGeom>
        </p:spPr>
      </p:pic>
      <p:pic>
        <p:nvPicPr>
          <p:cNvPr id="30" name="그림 29"/>
          <p:cNvPicPr>
            <a:picLocks noChangeAspect="1"/>
          </p:cNvPicPr>
          <p:nvPr/>
        </p:nvPicPr>
        <p:blipFill>
          <a:blip r:embed="rId4"/>
          <a:stretch>
            <a:fillRect/>
          </a:stretch>
        </p:blipFill>
        <p:spPr>
          <a:xfrm>
            <a:off x="4012178" y="2933700"/>
            <a:ext cx="1470992" cy="1519030"/>
          </a:xfrm>
          <a:prstGeom prst="rect">
            <a:avLst/>
          </a:prstGeom>
        </p:spPr>
      </p:pic>
      <p:sp>
        <p:nvSpPr>
          <p:cNvPr id="27" name="Text Placeholder 83">
            <a:extLst>
              <a:ext uri="{FF2B5EF4-FFF2-40B4-BE49-F238E27FC236}">
                <a16:creationId xmlns:a16="http://schemas.microsoft.com/office/drawing/2014/main" xmlns="" id="{015C304F-39F6-4A77-A01B-05572ADCA37B}"/>
              </a:ext>
            </a:extLst>
          </p:cNvPr>
          <p:cNvSpPr txBox="1">
            <a:spLocks/>
          </p:cNvSpPr>
          <p:nvPr/>
        </p:nvSpPr>
        <p:spPr>
          <a:xfrm>
            <a:off x="7538022" y="2902640"/>
            <a:ext cx="1476375" cy="1581150"/>
          </a:xfrm>
          <a:prstGeom prst="rect">
            <a:avLst/>
          </a:prstGeom>
          <a:noFill/>
        </p:spPr>
        <p:txBody>
          <a:bodyPr anchor="ct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dirty="0" smtClean="0">
                <a:solidFill>
                  <a:srgbClr val="00005F"/>
                </a:solidFill>
                <a:latin typeface="고도 M" panose="02000503000000020004" pitchFamily="2" charset="-127"/>
                <a:ea typeface="고도 M" panose="02000503000000020004" pitchFamily="2" charset="-127"/>
              </a:rPr>
              <a:t>기존 데이터</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시스템 </a:t>
            </a:r>
            <a:r>
              <a:rPr lang="ko-KR" altLang="en-US" sz="1400" dirty="0">
                <a:solidFill>
                  <a:srgbClr val="00005F"/>
                </a:solidFill>
                <a:latin typeface="고도 M" panose="02000503000000020004" pitchFamily="2" charset="-127"/>
                <a:ea typeface="고도 M" panose="02000503000000020004" pitchFamily="2" charset="-127"/>
              </a:rPr>
              <a:t>보안 및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err="1" smtClean="0">
                <a:solidFill>
                  <a:srgbClr val="00005F"/>
                </a:solidFill>
                <a:latin typeface="고도 M" panose="02000503000000020004" pitchFamily="2" charset="-127"/>
                <a:ea typeface="고도 M" panose="02000503000000020004" pitchFamily="2" charset="-127"/>
              </a:rPr>
              <a:t>거버넌스</a:t>
            </a:r>
            <a:r>
              <a:rPr lang="ko-KR" altLang="en-US" sz="1400" dirty="0" smtClean="0">
                <a:solidFill>
                  <a:srgbClr val="00005F"/>
                </a:solidFill>
                <a:latin typeface="고도 M" panose="02000503000000020004" pitchFamily="2" charset="-127"/>
                <a:ea typeface="고도 M" panose="02000503000000020004" pitchFamily="2" charset="-127"/>
              </a:rPr>
              <a:t> 향상</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err="1" smtClean="0">
                <a:solidFill>
                  <a:srgbClr val="00005F"/>
                </a:solidFill>
                <a:latin typeface="고도 M" panose="02000503000000020004" pitchFamily="2" charset="-127"/>
                <a:ea typeface="고도 M" panose="02000503000000020004" pitchFamily="2" charset="-127"/>
              </a:rPr>
              <a:t>으로</a:t>
            </a:r>
            <a:r>
              <a:rPr lang="ko-KR" altLang="en-US" sz="1400" dirty="0" smtClean="0">
                <a:solidFill>
                  <a:srgbClr val="00005F"/>
                </a:solidFill>
                <a:latin typeface="고도 M" panose="02000503000000020004" pitchFamily="2" charset="-127"/>
                <a:ea typeface="고도 M" panose="02000503000000020004" pitchFamily="2" charset="-127"/>
              </a:rPr>
              <a:t> </a:t>
            </a:r>
            <a:r>
              <a:rPr lang="ko-KR" altLang="en-US" sz="1400" dirty="0">
                <a:solidFill>
                  <a:srgbClr val="00005F"/>
                </a:solidFill>
                <a:latin typeface="고도 M" panose="02000503000000020004" pitchFamily="2" charset="-127"/>
                <a:ea typeface="고도 M" panose="02000503000000020004" pitchFamily="2" charset="-127"/>
              </a:rPr>
              <a:t>새로운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혁신 </a:t>
            </a:r>
            <a:r>
              <a:rPr lang="ko-KR" altLang="en-US" sz="1400" dirty="0">
                <a:solidFill>
                  <a:srgbClr val="00005F"/>
                </a:solidFill>
                <a:latin typeface="고도 M" panose="02000503000000020004" pitchFamily="2" charset="-127"/>
                <a:ea typeface="고도 M" panose="02000503000000020004" pitchFamily="2" charset="-127"/>
              </a:rPr>
              <a:t>활용 준비</a:t>
            </a:r>
            <a:endParaRPr lang="en-US" sz="1400" dirty="0">
              <a:solidFill>
                <a:srgbClr val="00005F"/>
              </a:solidFill>
              <a:latin typeface="고도 M" panose="02000503000000020004" pitchFamily="2" charset="-127"/>
              <a:ea typeface="고도 M" panose="02000503000000020004" pitchFamily="2" charset="-127"/>
            </a:endParaRPr>
          </a:p>
        </p:txBody>
      </p:sp>
      <p:sp>
        <p:nvSpPr>
          <p:cNvPr id="26" name="Text Placeholder 83">
            <a:extLst>
              <a:ext uri="{FF2B5EF4-FFF2-40B4-BE49-F238E27FC236}">
                <a16:creationId xmlns:a16="http://schemas.microsoft.com/office/drawing/2014/main" xmlns="" id="{015C304F-39F6-4A77-A01B-05572ADCA37B}"/>
              </a:ext>
            </a:extLst>
          </p:cNvPr>
          <p:cNvSpPr txBox="1">
            <a:spLocks/>
          </p:cNvSpPr>
          <p:nvPr/>
        </p:nvSpPr>
        <p:spPr>
          <a:xfrm>
            <a:off x="4012178" y="2924653"/>
            <a:ext cx="1491416" cy="1581150"/>
          </a:xfrm>
          <a:prstGeom prst="rect">
            <a:avLst/>
          </a:prstGeom>
          <a:noFill/>
        </p:spPr>
        <p:txBody>
          <a:bodyPr anchor="ct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dirty="0" smtClean="0">
                <a:solidFill>
                  <a:srgbClr val="00005F"/>
                </a:solidFill>
                <a:latin typeface="고도 M" panose="02000503000000020004" pitchFamily="2" charset="-127"/>
                <a:ea typeface="고도 M" panose="02000503000000020004" pitchFamily="2" charset="-127"/>
              </a:rPr>
              <a:t>신규 </a:t>
            </a:r>
            <a:r>
              <a:rPr lang="ko-KR" altLang="en-US" sz="1400" dirty="0">
                <a:solidFill>
                  <a:srgbClr val="00005F"/>
                </a:solidFill>
                <a:latin typeface="고도 M" panose="02000503000000020004" pitchFamily="2" charset="-127"/>
                <a:ea typeface="고도 M" panose="02000503000000020004" pitchFamily="2" charset="-127"/>
              </a:rPr>
              <a:t>기술 투자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자금을 조달 위한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기존 </a:t>
            </a:r>
            <a:r>
              <a:rPr lang="ko-KR" altLang="en-US" sz="1400" dirty="0">
                <a:solidFill>
                  <a:srgbClr val="00005F"/>
                </a:solidFill>
                <a:latin typeface="고도 M" panose="02000503000000020004" pitchFamily="2" charset="-127"/>
                <a:ea typeface="고도 M" panose="02000503000000020004" pitchFamily="2" charset="-127"/>
              </a:rPr>
              <a:t>시스템의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비용 </a:t>
            </a:r>
            <a:r>
              <a:rPr lang="ko-KR" altLang="en-US" sz="1400" dirty="0">
                <a:solidFill>
                  <a:srgbClr val="00005F"/>
                </a:solidFill>
                <a:latin typeface="고도 M" panose="02000503000000020004" pitchFamily="2" charset="-127"/>
                <a:ea typeface="고도 M" panose="02000503000000020004" pitchFamily="2" charset="-127"/>
              </a:rPr>
              <a:t>제어 및 </a:t>
            </a:r>
            <a:endParaRPr lang="en-US" altLang="ko-KR" sz="1400" dirty="0" smtClean="0">
              <a:solidFill>
                <a:srgbClr val="00005F"/>
              </a:solidFill>
              <a:latin typeface="고도 M" panose="02000503000000020004" pitchFamily="2" charset="-127"/>
              <a:ea typeface="고도 M" panose="02000503000000020004" pitchFamily="2" charset="-127"/>
            </a:endParaRPr>
          </a:p>
          <a:p>
            <a:r>
              <a:rPr lang="ko-KR" altLang="en-US" sz="1400" dirty="0" smtClean="0">
                <a:solidFill>
                  <a:srgbClr val="00005F"/>
                </a:solidFill>
                <a:latin typeface="고도 M" panose="02000503000000020004" pitchFamily="2" charset="-127"/>
                <a:ea typeface="고도 M" panose="02000503000000020004" pitchFamily="2" charset="-127"/>
              </a:rPr>
              <a:t>성능 </a:t>
            </a:r>
            <a:r>
              <a:rPr lang="ko-KR" altLang="en-US" sz="1400" dirty="0">
                <a:solidFill>
                  <a:srgbClr val="00005F"/>
                </a:solidFill>
                <a:latin typeface="고도 M" panose="02000503000000020004" pitchFamily="2" charset="-127"/>
                <a:ea typeface="고도 M" panose="02000503000000020004" pitchFamily="2" charset="-127"/>
              </a:rPr>
              <a:t>향상</a:t>
            </a:r>
            <a:endParaRPr lang="en-US" sz="1400" dirty="0">
              <a:solidFill>
                <a:srgbClr val="00005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1918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44126" y="5905265"/>
            <a:ext cx="847874" cy="95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xmlns="" id="{4072ACF9-4783-4D2F-892A-7B10791B3B53}"/>
              </a:ext>
            </a:extLst>
          </p:cNvPr>
          <p:cNvSpPr/>
          <p:nvPr/>
        </p:nvSpPr>
        <p:spPr>
          <a:xfrm>
            <a:off x="8332493" y="2094903"/>
            <a:ext cx="1667832" cy="306237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xmlns="" id="{4072ACF9-4783-4D2F-892A-7B10791B3B53}"/>
              </a:ext>
            </a:extLst>
          </p:cNvPr>
          <p:cNvSpPr/>
          <p:nvPr/>
        </p:nvSpPr>
        <p:spPr>
          <a:xfrm>
            <a:off x="6486292" y="2094902"/>
            <a:ext cx="1667832" cy="30665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xmlns="" id="{4072ACF9-4783-4D2F-892A-7B10791B3B53}"/>
              </a:ext>
            </a:extLst>
          </p:cNvPr>
          <p:cNvSpPr/>
          <p:nvPr/>
        </p:nvSpPr>
        <p:spPr>
          <a:xfrm>
            <a:off x="4640091" y="2094902"/>
            <a:ext cx="1667832" cy="306653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xmlns="" id="{4072ACF9-4783-4D2F-892A-7B10791B3B53}"/>
              </a:ext>
            </a:extLst>
          </p:cNvPr>
          <p:cNvSpPr/>
          <p:nvPr/>
        </p:nvSpPr>
        <p:spPr>
          <a:xfrm>
            <a:off x="2793890" y="2094902"/>
            <a:ext cx="1667832" cy="30665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xmlns="" id="{4072ACF9-4783-4D2F-892A-7B10791B3B53}"/>
              </a:ext>
            </a:extLst>
          </p:cNvPr>
          <p:cNvSpPr/>
          <p:nvPr/>
        </p:nvSpPr>
        <p:spPr>
          <a:xfrm>
            <a:off x="943670" y="2090491"/>
            <a:ext cx="1667832" cy="30665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943672" y="1289999"/>
            <a:ext cx="3518050" cy="330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Optimize</a:t>
            </a: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Box 9"/>
          <p:cNvSpPr txBox="1"/>
          <p:nvPr/>
        </p:nvSpPr>
        <p:spPr>
          <a:xfrm>
            <a:off x="943670" y="1897056"/>
            <a:ext cx="1667832" cy="2945420"/>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MFSort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ZPSaver</a:t>
            </a:r>
          </a:p>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IMS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DB2</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IDMS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Network Management</a:t>
            </a:r>
          </a:p>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Elevate </a:t>
            </a:r>
            <a:r>
              <a:rPr kumimoji="0" lang="en-US" sz="1300" b="0" i="0" u="none" strike="noStrike" kern="1200" cap="none" spc="0" normalizeH="0" baseline="0" noProof="0" dirty="0">
                <a:ln>
                  <a:noFill/>
                </a:ln>
                <a:solidFill>
                  <a:srgbClr val="00005C"/>
                </a:solidFill>
                <a:effectLst/>
                <a:uLnTx/>
                <a:uFillTx/>
                <a:latin typeface="Calibri"/>
                <a:ea typeface="+mn-ea"/>
                <a:cs typeface="+mn-cs"/>
              </a:rPr>
              <a:t>Capacity Management</a:t>
            </a:r>
          </a:p>
        </p:txBody>
      </p:sp>
      <p:sp>
        <p:nvSpPr>
          <p:cNvPr id="20" name="Rectangle 19"/>
          <p:cNvSpPr/>
          <p:nvPr/>
        </p:nvSpPr>
        <p:spPr>
          <a:xfrm>
            <a:off x="4640091" y="1289999"/>
            <a:ext cx="5356213" cy="3309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Integrate</a:t>
            </a: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a:extLst>
              <a:ext uri="{FF2B5EF4-FFF2-40B4-BE49-F238E27FC236}">
                <a16:creationId xmlns:a16="http://schemas.microsoft.com/office/drawing/2014/main" xmlns="" id="{DC547E3E-06D8-47A3-B541-11169FF40081}"/>
              </a:ext>
            </a:extLst>
          </p:cNvPr>
          <p:cNvSpPr txBox="1"/>
          <p:nvPr/>
        </p:nvSpPr>
        <p:spPr>
          <a:xfrm>
            <a:off x="4644110" y="1904374"/>
            <a:ext cx="1663813" cy="1340365"/>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Connect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for Big Data</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Connect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CDC</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Connect</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 ETL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Connect</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 Sort</a:t>
            </a:r>
          </a:p>
        </p:txBody>
      </p:sp>
      <p:sp>
        <p:nvSpPr>
          <p:cNvPr id="16" name="TextBox 15">
            <a:extLst>
              <a:ext uri="{FF2B5EF4-FFF2-40B4-BE49-F238E27FC236}">
                <a16:creationId xmlns:a16="http://schemas.microsoft.com/office/drawing/2014/main" xmlns="" id="{857D8D13-9C5A-45C1-8D48-1BB31D3D56EB}"/>
              </a:ext>
            </a:extLst>
          </p:cNvPr>
          <p:cNvSpPr txBox="1"/>
          <p:nvPr/>
        </p:nvSpPr>
        <p:spPr>
          <a:xfrm>
            <a:off x="6490311" y="1889426"/>
            <a:ext cx="1663813" cy="2094417"/>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Ironstream</a:t>
            </a:r>
          </a:p>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0" i="1" u="none" strike="noStrike" kern="1200" cap="none" spc="0" normalizeH="0" baseline="0" noProof="0" dirty="0">
              <a:ln>
                <a:noFill/>
              </a:ln>
              <a:solidFill>
                <a:srgbClr val="00005C"/>
              </a:solidFill>
              <a:effectLst/>
              <a:uLnTx/>
              <a:uFillTx/>
              <a:latin typeface="Calibri"/>
              <a:ea typeface="Arial" charset="0"/>
              <a:cs typeface="Arial" charset="0"/>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Ironstream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for Splunk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Ironstream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for ServiceNow </a:t>
            </a: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…and more   </a:t>
            </a:r>
          </a:p>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p:txBody>
      </p:sp>
      <p:sp>
        <p:nvSpPr>
          <p:cNvPr id="34" name="TextBox 33"/>
          <p:cNvSpPr txBox="1"/>
          <p:nvPr/>
        </p:nvSpPr>
        <p:spPr>
          <a:xfrm>
            <a:off x="8332491" y="1908713"/>
            <a:ext cx="1663813" cy="2137506"/>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Trillium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DQ</a:t>
            </a:r>
            <a:endParaRPr kumimoji="0" lang="en-US" sz="1300" b="0" i="1" u="none" strike="noStrike" kern="1200" cap="none" spc="0" normalizeH="0" baseline="0" noProof="0" dirty="0">
              <a:ln>
                <a:noFill/>
              </a:ln>
              <a:solidFill>
                <a:srgbClr val="00005C"/>
              </a:solidFill>
              <a:effectLst/>
              <a:uLnTx/>
              <a:uFillTx/>
              <a:latin typeface="Calibri"/>
              <a:ea typeface="Arial" charset="0"/>
              <a:cs typeface="Arial" charset="0"/>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Trillium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DQ</a:t>
            </a: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for </a:t>
            </a:r>
            <a:b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b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Big Data</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Trillium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Quality for Dynamics</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Trillium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Global Locator</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Arial" charset="0"/>
                <a:cs typeface="Arial" charset="0"/>
              </a:rPr>
              <a:t>Trillium </a:t>
            </a: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Cloud</a:t>
            </a: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p:txBody>
      </p:sp>
      <p:sp>
        <p:nvSpPr>
          <p:cNvPr id="18" name="Rectangle 17"/>
          <p:cNvSpPr/>
          <p:nvPr/>
        </p:nvSpPr>
        <p:spPr>
          <a:xfrm>
            <a:off x="10174674" y="1289999"/>
            <a:ext cx="1671850" cy="330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Advance</a:t>
            </a: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TextBox 23"/>
          <p:cNvSpPr txBox="1"/>
          <p:nvPr/>
        </p:nvSpPr>
        <p:spPr>
          <a:xfrm>
            <a:off x="-11812" y="750395"/>
            <a:ext cx="8796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Master</a:t>
            </a:r>
          </a:p>
        </p:txBody>
      </p:sp>
      <p:sp>
        <p:nvSpPr>
          <p:cNvPr id="25" name="TextBox 24"/>
          <p:cNvSpPr txBox="1"/>
          <p:nvPr/>
        </p:nvSpPr>
        <p:spPr>
          <a:xfrm>
            <a:off x="-91685" y="1305292"/>
            <a:ext cx="995165"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Gateway</a:t>
            </a:r>
          </a:p>
        </p:txBody>
      </p:sp>
      <p:sp>
        <p:nvSpPr>
          <p:cNvPr id="26" name="TextBox 25"/>
          <p:cNvSpPr txBox="1"/>
          <p:nvPr/>
        </p:nvSpPr>
        <p:spPr>
          <a:xfrm>
            <a:off x="-83734" y="1680601"/>
            <a:ext cx="917959" cy="391517"/>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Product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Family</a:t>
            </a:r>
          </a:p>
        </p:txBody>
      </p:sp>
      <p:sp>
        <p:nvSpPr>
          <p:cNvPr id="27" name="TextBox 26"/>
          <p:cNvSpPr txBox="1"/>
          <p:nvPr/>
        </p:nvSpPr>
        <p:spPr>
          <a:xfrm>
            <a:off x="-83735" y="2323955"/>
            <a:ext cx="910008" cy="391517"/>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Product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Variant</a:t>
            </a:r>
          </a:p>
        </p:txBody>
      </p:sp>
      <p:cxnSp>
        <p:nvCxnSpPr>
          <p:cNvPr id="3" name="Straight Connector 2"/>
          <p:cNvCxnSpPr/>
          <p:nvPr/>
        </p:nvCxnSpPr>
        <p:spPr>
          <a:xfrm>
            <a:off x="1081716" y="2789006"/>
            <a:ext cx="14125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73841" y="3329307"/>
            <a:ext cx="12841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45924" y="4262540"/>
            <a:ext cx="12841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789869" y="1899570"/>
            <a:ext cx="1667832" cy="3062375"/>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Availability</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MIMIX  </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QuickEDD</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 </a:t>
            </a:r>
            <a:r>
              <a:rPr kumimoji="0" lang="en-US" sz="1300" b="0" i="0" u="none" strike="noStrike" kern="1200" cap="none" spc="0" normalizeH="0" baseline="0" noProof="0" dirty="0">
                <a:ln>
                  <a:noFill/>
                </a:ln>
                <a:solidFill>
                  <a:srgbClr val="00005C"/>
                </a:solidFill>
                <a:effectLst/>
                <a:uLnTx/>
                <a:uFillTx/>
                <a:latin typeface="Calibri"/>
                <a:ea typeface="+mn-ea"/>
                <a:cs typeface="+mn-cs"/>
              </a:rPr>
              <a:t>iTERA</a:t>
            </a:r>
          </a:p>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Security</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Data Privacy</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Compliance Monitoring</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mn-cs"/>
              </a:rPr>
              <a:t>Assure</a:t>
            </a:r>
            <a:r>
              <a:rPr kumimoji="0" lang="en-US" sz="1300" b="0" i="0" u="none" strike="noStrike" kern="1200" cap="none" spc="0" normalizeH="0" baseline="0" noProof="0" dirty="0">
                <a:ln>
                  <a:noFill/>
                </a:ln>
                <a:solidFill>
                  <a:srgbClr val="00005C"/>
                </a:solidFill>
                <a:effectLst/>
                <a:uLnTx/>
                <a:uFillTx/>
                <a:latin typeface="Calibri"/>
                <a:ea typeface="+mn-ea"/>
                <a:cs typeface="+mn-cs"/>
              </a:rPr>
              <a:t> Access Control</a:t>
            </a:r>
          </a:p>
          <a:p>
            <a:pPr marL="0" marR="0" lvl="0" indent="0" algn="ctr" defTabSz="914354"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00005C"/>
                </a:solidFill>
                <a:effectLst/>
                <a:uLnTx/>
                <a:uFillTx/>
                <a:latin typeface="Calibri"/>
                <a:ea typeface="+mn-ea"/>
                <a:cs typeface="+mn-cs"/>
              </a:rPr>
              <a:t>Enforcive</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280" y="1699524"/>
            <a:ext cx="1915377" cy="411694"/>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214" y="1702656"/>
            <a:ext cx="1886236" cy="405430"/>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341" y="1726094"/>
            <a:ext cx="1668155" cy="35855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4495" y="1726934"/>
            <a:ext cx="1660340" cy="356875"/>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200" y="1719612"/>
            <a:ext cx="1728470" cy="371519"/>
          </a:xfrm>
          <a:prstGeom prst="rect">
            <a:avLst/>
          </a:prstGeom>
        </p:spPr>
      </p:pic>
      <p:sp>
        <p:nvSpPr>
          <p:cNvPr id="43" name="Rectangle 42"/>
          <p:cNvSpPr/>
          <p:nvPr/>
        </p:nvSpPr>
        <p:spPr>
          <a:xfrm>
            <a:off x="943670" y="447919"/>
            <a:ext cx="10902853" cy="7284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2652" y="1704688"/>
            <a:ext cx="1861849" cy="400187"/>
          </a:xfrm>
          <a:prstGeom prst="rect">
            <a:avLst/>
          </a:prstGeom>
        </p:spPr>
      </p:pic>
      <p:pic>
        <p:nvPicPr>
          <p:cNvPr id="33" name="Picture 32">
            <a:extLst>
              <a:ext uri="{FF2B5EF4-FFF2-40B4-BE49-F238E27FC236}">
                <a16:creationId xmlns:a16="http://schemas.microsoft.com/office/drawing/2014/main" xmlns="" id="{8E514103-7B95-4BA7-A35A-ED3F6B012D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91400" y="520384"/>
            <a:ext cx="1784026" cy="569317"/>
          </a:xfrm>
          <a:prstGeom prst="rect">
            <a:avLst/>
          </a:prstGeom>
        </p:spPr>
      </p:pic>
      <p:sp>
        <p:nvSpPr>
          <p:cNvPr id="6" name="Slide Number Placeholder 5"/>
          <p:cNvSpPr>
            <a:spLocks noGrp="1"/>
          </p:cNvSpPr>
          <p:nvPr>
            <p:ph type="sldNum" sz="quarter" idx="17"/>
          </p:nvPr>
        </p:nvSpPr>
        <p:spPr>
          <a:xfrm>
            <a:off x="588860" y="6109073"/>
            <a:ext cx="354810" cy="365125"/>
          </a:xfrm>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8EBA40CB-9C29-420E-935B-82B45E243808}" type="slidenum">
              <a:rPr kumimoji="0" lang="en-GB" sz="1200" b="0" i="0" u="none" strike="noStrike" kern="1200" cap="none" spc="0" normalizeH="0" baseline="0" noProof="0" smtClean="0">
                <a:ln>
                  <a:noFill/>
                </a:ln>
                <a:solidFill>
                  <a:srgbClr val="00005C"/>
                </a:solidFill>
                <a:effectLst/>
                <a:uLnTx/>
                <a:uFillTx/>
                <a:latin typeface="Calibri"/>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45</a:t>
            </a:fld>
            <a:endParaRPr kumimoji="0" lang="en-GB" sz="1200" b="0" i="0" u="none" strike="noStrike" kern="1200" cap="none" spc="0" normalizeH="0" baseline="0" noProof="0" dirty="0">
              <a:ln>
                <a:noFill/>
              </a:ln>
              <a:solidFill>
                <a:srgbClr val="00005C"/>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xmlns="" id="{015A122C-4939-4415-9A2A-60A7D550DD1F}"/>
              </a:ext>
            </a:extLst>
          </p:cNvPr>
          <p:cNvSpPr/>
          <p:nvPr/>
        </p:nvSpPr>
        <p:spPr>
          <a:xfrm>
            <a:off x="10178692" y="2094903"/>
            <a:ext cx="1667832" cy="306237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a:ea typeface="+mn-ea"/>
                <a:cs typeface="+mn-cs"/>
              </a:rPr>
              <a:t>z</a:t>
            </a:r>
          </a:p>
        </p:txBody>
      </p:sp>
      <p:pic>
        <p:nvPicPr>
          <p:cNvPr id="46" name="Picture 45">
            <a:extLst>
              <a:ext uri="{FF2B5EF4-FFF2-40B4-BE49-F238E27FC236}">
                <a16:creationId xmlns:a16="http://schemas.microsoft.com/office/drawing/2014/main" xmlns="" id="{EADB6E8A-FD39-43C2-90DE-C1E5AFD46DD3}"/>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t="24974" b="66330"/>
          <a:stretch/>
        </p:blipFill>
        <p:spPr>
          <a:xfrm>
            <a:off x="1345409" y="5399362"/>
            <a:ext cx="10501115" cy="789123"/>
          </a:xfrm>
          <a:prstGeom prst="rect">
            <a:avLst/>
          </a:prstGeom>
        </p:spPr>
      </p:pic>
      <p:sp>
        <p:nvSpPr>
          <p:cNvPr id="47" name="Rectangle 46">
            <a:extLst>
              <a:ext uri="{FF2B5EF4-FFF2-40B4-BE49-F238E27FC236}">
                <a16:creationId xmlns:a16="http://schemas.microsoft.com/office/drawing/2014/main" xmlns="" id="{83AF717E-DDC5-41D9-A96F-1FF8DE1DCD6D}"/>
              </a:ext>
            </a:extLst>
          </p:cNvPr>
          <p:cNvSpPr/>
          <p:nvPr/>
        </p:nvSpPr>
        <p:spPr>
          <a:xfrm>
            <a:off x="941825" y="5399362"/>
            <a:ext cx="2736675" cy="784359"/>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xmlns="" id="{A38BB394-DEBC-4DDF-A507-04405E7E9828}"/>
              </a:ext>
            </a:extLst>
          </p:cNvPr>
          <p:cNvSpPr/>
          <p:nvPr/>
        </p:nvSpPr>
        <p:spPr>
          <a:xfrm>
            <a:off x="3674288" y="5399362"/>
            <a:ext cx="2736675" cy="784359"/>
          </a:xfrm>
          <a:prstGeom prst="rect">
            <a:avLst/>
          </a:prstGeom>
          <a:solidFill>
            <a:schemeClr val="accent3">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xmlns="" id="{2CE1A87E-0775-48B9-A1A7-6EE8563CA1F9}"/>
              </a:ext>
            </a:extLst>
          </p:cNvPr>
          <p:cNvSpPr/>
          <p:nvPr/>
        </p:nvSpPr>
        <p:spPr>
          <a:xfrm>
            <a:off x="6410963" y="5399362"/>
            <a:ext cx="2741523" cy="784359"/>
          </a:xfrm>
          <a:prstGeom prst="rect">
            <a:avLst/>
          </a:prstGeom>
          <a:solidFill>
            <a:schemeClr val="tx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xmlns="" id="{AD9F36F7-BE7D-4835-ADC6-7488C0994ED6}"/>
              </a:ext>
            </a:extLst>
          </p:cNvPr>
          <p:cNvSpPr/>
          <p:nvPr/>
        </p:nvSpPr>
        <p:spPr>
          <a:xfrm>
            <a:off x="9166396" y="5399362"/>
            <a:ext cx="2680128" cy="784359"/>
          </a:xfrm>
          <a:prstGeom prst="rect">
            <a:avLst/>
          </a:prstGeom>
          <a:solidFill>
            <a:schemeClr val="accent3">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xmlns="" id="{541813BC-3900-4DD8-B863-035B9A47FB46}"/>
              </a:ext>
            </a:extLst>
          </p:cNvPr>
          <p:cNvSpPr/>
          <p:nvPr/>
        </p:nvSpPr>
        <p:spPr>
          <a:xfrm>
            <a:off x="1256049" y="5479694"/>
            <a:ext cx="2112678"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Present</a:t>
            </a:r>
            <a:r>
              <a:rPr kumimoji="0" lang="en-US" sz="1400" b="0" i="0" u="none" strike="noStrike" kern="1200" cap="none" spc="0" normalizeH="0" baseline="0" noProof="0" dirty="0">
                <a:ln>
                  <a:noFill/>
                </a:ln>
                <a:solidFill>
                  <a:srgbClr val="FFFFFF"/>
                </a:solidFill>
                <a:effectLst/>
                <a:uLnTx/>
                <a:uFillTx/>
                <a:latin typeface="Calibri"/>
                <a:ea typeface="+mn-ea"/>
                <a:cs typeface="+mn-cs"/>
              </a:rPr>
              <a:t> an optimized,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customer-focused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product range </a:t>
            </a:r>
          </a:p>
        </p:txBody>
      </p:sp>
      <p:sp>
        <p:nvSpPr>
          <p:cNvPr id="52" name="Rectangle 51">
            <a:extLst>
              <a:ext uri="{FF2B5EF4-FFF2-40B4-BE49-F238E27FC236}">
                <a16:creationId xmlns:a16="http://schemas.microsoft.com/office/drawing/2014/main" xmlns="" id="{37BC069D-B83F-41AF-8378-ED9DF1100016}"/>
              </a:ext>
            </a:extLst>
          </p:cNvPr>
          <p:cNvSpPr/>
          <p:nvPr/>
        </p:nvSpPr>
        <p:spPr>
          <a:xfrm>
            <a:off x="3941982" y="5479694"/>
            <a:ext cx="2310024"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Build </a:t>
            </a:r>
            <a:r>
              <a:rPr kumimoji="0" lang="en-US" sz="1400" b="0" i="0" u="none" strike="noStrike" kern="1200" cap="none" spc="0" normalizeH="0" baseline="0" noProof="0" dirty="0">
                <a:ln>
                  <a:noFill/>
                </a:ln>
                <a:solidFill>
                  <a:srgbClr val="FFFFFF"/>
                </a:solidFill>
                <a:effectLst/>
                <a:uLnTx/>
                <a:uFillTx/>
                <a:latin typeface="Calibri"/>
                <a:ea typeface="+mn-ea"/>
                <a:cs typeface="+mn-cs"/>
              </a:rPr>
              <a:t>on the corporate brand work to create a meaningful brand architecture </a:t>
            </a:r>
          </a:p>
        </p:txBody>
      </p:sp>
      <p:sp>
        <p:nvSpPr>
          <p:cNvPr id="53" name="Rectangle 52">
            <a:extLst>
              <a:ext uri="{FF2B5EF4-FFF2-40B4-BE49-F238E27FC236}">
                <a16:creationId xmlns:a16="http://schemas.microsoft.com/office/drawing/2014/main" xmlns="" id="{17B879D1-CAB1-472A-8AD5-B5A75D2D3F9A}"/>
              </a:ext>
            </a:extLst>
          </p:cNvPr>
          <p:cNvSpPr/>
          <p:nvPr/>
        </p:nvSpPr>
        <p:spPr>
          <a:xfrm>
            <a:off x="6784222" y="5479694"/>
            <a:ext cx="2120957"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Affirm </a:t>
            </a:r>
            <a:r>
              <a:rPr kumimoji="0" lang="en-US" sz="1400" b="0" i="0" u="none" strike="noStrike" kern="1200" cap="none" spc="0" normalizeH="0" baseline="0" noProof="0" dirty="0">
                <a:ln>
                  <a:noFill/>
                </a:ln>
                <a:solidFill>
                  <a:srgbClr val="FFFFFF"/>
                </a:solidFill>
                <a:effectLst/>
                <a:uLnTx/>
                <a:uFillTx/>
                <a:latin typeface="Calibri"/>
                <a:ea typeface="+mn-ea"/>
                <a:cs typeface="+mn-cs"/>
              </a:rPr>
              <a:t>the relationship between Syncsort and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its products </a:t>
            </a:r>
          </a:p>
        </p:txBody>
      </p:sp>
      <p:sp>
        <p:nvSpPr>
          <p:cNvPr id="54" name="Rectangle 53">
            <a:extLst>
              <a:ext uri="{FF2B5EF4-FFF2-40B4-BE49-F238E27FC236}">
                <a16:creationId xmlns:a16="http://schemas.microsoft.com/office/drawing/2014/main" xmlns="" id="{667C5705-13DA-44FC-AA5B-C27A58E84C22}"/>
              </a:ext>
            </a:extLst>
          </p:cNvPr>
          <p:cNvSpPr/>
          <p:nvPr/>
        </p:nvSpPr>
        <p:spPr>
          <a:xfrm>
            <a:off x="9524780" y="5479694"/>
            <a:ext cx="2157939"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Introduce </a:t>
            </a:r>
            <a:r>
              <a:rPr kumimoji="0" lang="en-US" sz="1400" b="0" i="0" u="none" strike="noStrike" kern="1200" cap="none" spc="0" normalizeH="0" baseline="0" noProof="0" dirty="0">
                <a:ln>
                  <a:noFill/>
                </a:ln>
                <a:solidFill>
                  <a:srgbClr val="FFFFFF"/>
                </a:solidFill>
                <a:effectLst/>
                <a:uLnTx/>
                <a:uFillTx/>
                <a:latin typeface="Calibri"/>
                <a:ea typeface="+mn-ea"/>
                <a:cs typeface="+mn-cs"/>
              </a:rPr>
              <a:t>clear and consistent naming conventions</a:t>
            </a:r>
          </a:p>
        </p:txBody>
      </p:sp>
      <p:sp>
        <p:nvSpPr>
          <p:cNvPr id="55" name="TextBox 54">
            <a:extLst>
              <a:ext uri="{FF2B5EF4-FFF2-40B4-BE49-F238E27FC236}">
                <a16:creationId xmlns:a16="http://schemas.microsoft.com/office/drawing/2014/main" xmlns="" id="{D8578854-BD3E-4F0E-8019-9D5334CDD610}"/>
              </a:ext>
            </a:extLst>
          </p:cNvPr>
          <p:cNvSpPr txBox="1"/>
          <p:nvPr/>
        </p:nvSpPr>
        <p:spPr>
          <a:xfrm>
            <a:off x="-88728" y="5459035"/>
            <a:ext cx="910008" cy="539250"/>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Product</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Branding</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lumMod val="65000"/>
                  </a:srgbClr>
                </a:solidFill>
                <a:effectLst/>
                <a:uLnTx/>
                <a:uFillTx/>
                <a:latin typeface="Calibri"/>
                <a:ea typeface="+mn-ea"/>
                <a:cs typeface="+mn-cs"/>
              </a:rPr>
              <a:t>Mission</a:t>
            </a:r>
          </a:p>
        </p:txBody>
      </p:sp>
      <p:sp>
        <p:nvSpPr>
          <p:cNvPr id="56" name="TextBox 55">
            <a:extLst>
              <a:ext uri="{FF2B5EF4-FFF2-40B4-BE49-F238E27FC236}">
                <a16:creationId xmlns:a16="http://schemas.microsoft.com/office/drawing/2014/main" xmlns="" id="{7FF6AAF7-5FB7-4B57-9B8D-999393E8DC64}"/>
              </a:ext>
            </a:extLst>
          </p:cNvPr>
          <p:cNvSpPr txBox="1"/>
          <p:nvPr/>
        </p:nvSpPr>
        <p:spPr>
          <a:xfrm>
            <a:off x="10174671" y="1871007"/>
            <a:ext cx="1663813" cy="1123382"/>
          </a:xfrm>
          <a:prstGeom prst="rect">
            <a:avLst/>
          </a:prstGeom>
          <a:noFill/>
        </p:spPr>
        <p:txBody>
          <a:bodyPr wrap="square" lIns="91439" tIns="45719" rIns="91439" bIns="45719" rtlCol="0">
            <a:spAutoFit/>
          </a:bodyPr>
          <a:lstStyle/>
          <a:p>
            <a:pPr marL="0" marR="0" lvl="0" indent="0" algn="ctr" defTabSz="914354"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Hybrid Cloud</a:t>
            </a: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00005C"/>
                </a:solidFill>
                <a:effectLst/>
                <a:uLnTx/>
                <a:uFillTx/>
                <a:latin typeface="Calibri"/>
                <a:ea typeface="Arial" charset="0"/>
                <a:cs typeface="Arial" charset="0"/>
              </a:rPr>
              <a:t>Blockchain</a:t>
            </a:r>
          </a:p>
          <a:p>
            <a:pPr marL="0" marR="0" lvl="0" indent="0" algn="ctr" defTabSz="914354"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005C"/>
                </a:solidFill>
                <a:effectLst/>
                <a:uLnTx/>
                <a:uFillTx/>
                <a:latin typeface="Calibri"/>
                <a:ea typeface="+mn-ea"/>
                <a:cs typeface="Arial" charset="0"/>
              </a:rPr>
              <a:t>Next…</a:t>
            </a:r>
            <a:endParaRPr kumimoji="0" lang="en-US" sz="1300" b="1" i="0" u="none" strike="noStrike" kern="1200" cap="none" spc="0" normalizeH="0" baseline="0" noProof="0" dirty="0">
              <a:ln>
                <a:noFill/>
              </a:ln>
              <a:solidFill>
                <a:srgbClr val="00005C"/>
              </a:solidFill>
              <a:effectLst/>
              <a:uLnTx/>
              <a:uFillTx/>
              <a:latin typeface="Calibri"/>
              <a:ea typeface="+mn-ea"/>
              <a:cs typeface="+mn-cs"/>
            </a:endParaRPr>
          </a:p>
        </p:txBody>
      </p:sp>
    </p:spTree>
    <p:extLst>
      <p:ext uri="{BB962C8B-B14F-4D97-AF65-F5344CB8AC3E}">
        <p14:creationId xmlns:p14="http://schemas.microsoft.com/office/powerpoint/2010/main" val="222267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6"/>
          </p:nvPr>
        </p:nvSpPr>
        <p:spPr/>
        <p:txBody>
          <a:bodyPr/>
          <a:lstStyle/>
          <a:p>
            <a:endParaRPr lang="en-GB" dirty="0">
              <a:solidFill>
                <a:srgbClr val="FFFFFF">
                  <a:lumMod val="65000"/>
                </a:srgbClr>
              </a:solidFill>
            </a:endParaRPr>
          </a:p>
        </p:txBody>
      </p:sp>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46</a:t>
            </a:fld>
            <a:endParaRPr lang="en-GB" dirty="0">
              <a:solidFill>
                <a:srgbClr val="00005C"/>
              </a:solidFill>
            </a:endParaRPr>
          </a:p>
        </p:txBody>
      </p:sp>
      <p:sp>
        <p:nvSpPr>
          <p:cNvPr id="4" name="제목 3"/>
          <p:cNvSpPr>
            <a:spLocks noGrp="1"/>
          </p:cNvSpPr>
          <p:nvPr>
            <p:ph type="title"/>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0" y="2644"/>
            <a:ext cx="12192000" cy="6852712"/>
          </a:xfrm>
          <a:prstGeom prst="rect">
            <a:avLst/>
          </a:prstGeom>
        </p:spPr>
      </p:pic>
      <p:pic>
        <p:nvPicPr>
          <p:cNvPr id="6" name="그림 5"/>
          <p:cNvPicPr>
            <a:picLocks noChangeAspect="1"/>
          </p:cNvPicPr>
          <p:nvPr/>
        </p:nvPicPr>
        <p:blipFill>
          <a:blip r:embed="rId4"/>
          <a:stretch>
            <a:fillRect/>
          </a:stretch>
        </p:blipFill>
        <p:spPr>
          <a:xfrm>
            <a:off x="2209800" y="3248025"/>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3323304"/>
            <a:ext cx="12192000" cy="165777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sz="3200" dirty="0">
                <a:latin typeface="고도 M" panose="02000503000000020004" pitchFamily="2" charset="-127"/>
                <a:ea typeface="고도 M" panose="02000503000000020004" pitchFamily="2" charset="-127"/>
              </a:rPr>
              <a:t>성능 및 효율성 </a:t>
            </a:r>
            <a:r>
              <a:rPr lang="ko-KR" altLang="en-US" sz="3200" dirty="0" smtClean="0">
                <a:latin typeface="고도 M" panose="02000503000000020004" pitchFamily="2" charset="-127"/>
                <a:ea typeface="고도 M" panose="02000503000000020004" pitchFamily="2" charset="-127"/>
              </a:rPr>
              <a:t>향상</a:t>
            </a:r>
            <a:endParaRPr lang="en-US" altLang="ko-KR" sz="2800" dirty="0" smtClean="0">
              <a:latin typeface="고도 M" panose="02000503000000020004" pitchFamily="2" charset="-127"/>
              <a:ea typeface="고도 M" panose="02000503000000020004" pitchFamily="2" charset="-127"/>
            </a:endParaRPr>
          </a:p>
          <a:p>
            <a:pPr algn="ctr"/>
            <a:endParaRPr lang="ko-KR" altLang="en-US" sz="1100" dirty="0">
              <a:latin typeface="고도 M" panose="02000503000000020004" pitchFamily="2" charset="-127"/>
              <a:ea typeface="고도 M" panose="02000503000000020004" pitchFamily="2" charset="-127"/>
            </a:endParaRPr>
          </a:p>
          <a:p>
            <a:pPr algn="ctr"/>
            <a:r>
              <a:rPr lang="ko-KR" altLang="en-US" sz="2400" dirty="0" err="1" smtClean="0">
                <a:latin typeface="고도 M" panose="02000503000000020004" pitchFamily="2" charset="-127"/>
                <a:ea typeface="고도 M" panose="02000503000000020004" pitchFamily="2" charset="-127"/>
              </a:rPr>
              <a:t>메인프레임에서</a:t>
            </a:r>
            <a:r>
              <a:rPr lang="ko-KR" altLang="en-US" sz="2400" dirty="0" smtClean="0">
                <a:latin typeface="고도 M" panose="02000503000000020004" pitchFamily="2" charset="-127"/>
                <a:ea typeface="고도 M" panose="02000503000000020004" pitchFamily="2" charset="-127"/>
              </a:rPr>
              <a:t> </a:t>
            </a:r>
            <a:r>
              <a:rPr lang="ko-KR" altLang="en-US" sz="2400" dirty="0" err="1">
                <a:latin typeface="고도 M" panose="02000503000000020004" pitchFamily="2" charset="-127"/>
                <a:ea typeface="고도 M" panose="02000503000000020004" pitchFamily="2" charset="-127"/>
              </a:rPr>
              <a:t>클라우드에</a:t>
            </a:r>
            <a:r>
              <a:rPr lang="ko-KR" altLang="en-US" sz="2400" dirty="0">
                <a:latin typeface="고도 M" panose="02000503000000020004" pitchFamily="2" charset="-127"/>
                <a:ea typeface="고도 M" panose="02000503000000020004" pitchFamily="2" charset="-127"/>
              </a:rPr>
              <a:t> 이르기까지 전체 </a:t>
            </a:r>
            <a:r>
              <a:rPr lang="en-US" altLang="ko-KR" sz="2400" dirty="0">
                <a:latin typeface="고도 M" panose="02000503000000020004" pitchFamily="2" charset="-127"/>
                <a:ea typeface="고도 M" panose="02000503000000020004" pitchFamily="2" charset="-127"/>
              </a:rPr>
              <a:t>IT </a:t>
            </a:r>
            <a:r>
              <a:rPr lang="ko-KR" altLang="en-US" sz="2400" dirty="0">
                <a:latin typeface="고도 M" panose="02000503000000020004" pitchFamily="2" charset="-127"/>
                <a:ea typeface="고도 M" panose="02000503000000020004" pitchFamily="2" charset="-127"/>
              </a:rPr>
              <a:t>환경 전반에서 비용 제어</a:t>
            </a:r>
            <a:endParaRPr lang="en-US" sz="28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571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6"/>
          </p:nvPr>
        </p:nvSpPr>
        <p:spPr/>
        <p:txBody>
          <a:bodyPr/>
          <a:lstStyle/>
          <a:p>
            <a:endParaRPr lang="en-GB" dirty="0">
              <a:solidFill>
                <a:srgbClr val="FFFFFF">
                  <a:lumMod val="65000"/>
                </a:srgbClr>
              </a:solidFill>
            </a:endParaRPr>
          </a:p>
        </p:txBody>
      </p:sp>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47</a:t>
            </a:fld>
            <a:endParaRPr lang="en-GB" dirty="0">
              <a:solidFill>
                <a:srgbClr val="00005C"/>
              </a:solidFill>
            </a:endParaRPr>
          </a:p>
        </p:txBody>
      </p:sp>
      <p:sp>
        <p:nvSpPr>
          <p:cNvPr id="4" name="제목 3"/>
          <p:cNvSpPr>
            <a:spLocks noGrp="1"/>
          </p:cNvSpPr>
          <p:nvPr>
            <p:ph type="title"/>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27139" y="0"/>
            <a:ext cx="12137721" cy="6858000"/>
          </a:xfrm>
          <a:prstGeom prst="rect">
            <a:avLst/>
          </a:prstGeom>
        </p:spPr>
      </p:pic>
      <p:pic>
        <p:nvPicPr>
          <p:cNvPr id="6" name="그림 5"/>
          <p:cNvPicPr>
            <a:picLocks noChangeAspect="1"/>
          </p:cNvPicPr>
          <p:nvPr/>
        </p:nvPicPr>
        <p:blipFill>
          <a:blip r:embed="rId4"/>
          <a:stretch>
            <a:fillRect/>
          </a:stretch>
        </p:blipFill>
        <p:spPr>
          <a:xfrm>
            <a:off x="2209800" y="3248025"/>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3323304"/>
            <a:ext cx="12192000" cy="165777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3200" dirty="0">
                <a:latin typeface="고도 M" panose="02000503000000020004" pitchFamily="2" charset="-127"/>
                <a:ea typeface="고도 M" panose="02000503000000020004" pitchFamily="2" charset="-127"/>
              </a:rPr>
              <a:t>IBM </a:t>
            </a:r>
            <a:r>
              <a:rPr lang="en-US" altLang="ko-KR" sz="3200" dirty="0" err="1">
                <a:latin typeface="고도 M" panose="02000503000000020004" pitchFamily="2" charset="-127"/>
                <a:ea typeface="고도 M" panose="02000503000000020004" pitchFamily="2" charset="-127"/>
              </a:rPr>
              <a:t>i</a:t>
            </a:r>
            <a:r>
              <a:rPr lang="en-US" altLang="ko-KR" sz="3200" dirty="0">
                <a:latin typeface="고도 M" panose="02000503000000020004" pitchFamily="2" charset="-127"/>
                <a:ea typeface="고도 M" panose="02000503000000020004" pitchFamily="2" charset="-127"/>
              </a:rPr>
              <a:t> </a:t>
            </a:r>
            <a:r>
              <a:rPr lang="ko-KR" altLang="en-US" sz="3200" dirty="0">
                <a:latin typeface="고도 M" panose="02000503000000020004" pitchFamily="2" charset="-127"/>
                <a:ea typeface="고도 M" panose="02000503000000020004" pitchFamily="2" charset="-127"/>
              </a:rPr>
              <a:t>데이터 가용성 및 보안 보장</a:t>
            </a:r>
            <a:endParaRPr lang="en-US" altLang="ko-KR" sz="2800" dirty="0" smtClean="0">
              <a:latin typeface="고도 M" panose="02000503000000020004" pitchFamily="2" charset="-127"/>
              <a:ea typeface="고도 M" panose="02000503000000020004" pitchFamily="2" charset="-127"/>
            </a:endParaRPr>
          </a:p>
          <a:p>
            <a:pPr algn="ctr"/>
            <a:endParaRPr lang="ko-KR" altLang="en-US" sz="1100" dirty="0">
              <a:latin typeface="고도 M" panose="02000503000000020004" pitchFamily="2" charset="-127"/>
              <a:ea typeface="고도 M" panose="02000503000000020004" pitchFamily="2" charset="-127"/>
            </a:endParaRPr>
          </a:p>
          <a:p>
            <a:pPr algn="ctr"/>
            <a:r>
              <a:rPr lang="en-US" altLang="ko-KR" sz="2400" dirty="0">
                <a:latin typeface="고도 M" panose="02000503000000020004" pitchFamily="2" charset="-127"/>
                <a:ea typeface="고도 M" panose="02000503000000020004" pitchFamily="2" charset="-127"/>
              </a:rPr>
              <a:t>24x7 </a:t>
            </a:r>
            <a:r>
              <a:rPr lang="ko-KR" altLang="en-US" sz="2400" dirty="0">
                <a:latin typeface="고도 M" panose="02000503000000020004" pitchFamily="2" charset="-127"/>
                <a:ea typeface="고도 M" panose="02000503000000020004" pitchFamily="2" charset="-127"/>
              </a:rPr>
              <a:t>데이터 액세스에 대한 전 세계 수요 충족</a:t>
            </a:r>
            <a:endParaRPr lang="en-US" sz="28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144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6"/>
          </p:nvPr>
        </p:nvSpPr>
        <p:spPr/>
        <p:txBody>
          <a:bodyPr/>
          <a:lstStyle/>
          <a:p>
            <a:endParaRPr lang="en-GB" dirty="0">
              <a:solidFill>
                <a:srgbClr val="FFFFFF">
                  <a:lumMod val="65000"/>
                </a:srgbClr>
              </a:solidFill>
            </a:endParaRPr>
          </a:p>
        </p:txBody>
      </p:sp>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48</a:t>
            </a:fld>
            <a:endParaRPr lang="en-GB" dirty="0">
              <a:solidFill>
                <a:srgbClr val="00005C"/>
              </a:solidFill>
            </a:endParaRPr>
          </a:p>
        </p:txBody>
      </p:sp>
      <p:sp>
        <p:nvSpPr>
          <p:cNvPr id="4" name="제목 3"/>
          <p:cNvSpPr>
            <a:spLocks noGrp="1"/>
          </p:cNvSpPr>
          <p:nvPr>
            <p:ph type="title"/>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0" y="1473"/>
            <a:ext cx="12192000" cy="6855053"/>
          </a:xfrm>
          <a:prstGeom prst="rect">
            <a:avLst/>
          </a:prstGeom>
        </p:spPr>
      </p:pic>
      <p:pic>
        <p:nvPicPr>
          <p:cNvPr id="6" name="그림 5"/>
          <p:cNvPicPr>
            <a:picLocks noChangeAspect="1"/>
          </p:cNvPicPr>
          <p:nvPr/>
        </p:nvPicPr>
        <p:blipFill>
          <a:blip r:embed="rId4"/>
          <a:stretch>
            <a:fillRect/>
          </a:stretch>
        </p:blipFill>
        <p:spPr>
          <a:xfrm>
            <a:off x="2209800" y="3781425"/>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3713829"/>
            <a:ext cx="12192000" cy="165777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sz="3200" dirty="0">
                <a:latin typeface="고도 M" panose="02000503000000020004" pitchFamily="2" charset="-127"/>
                <a:ea typeface="고도 M" panose="02000503000000020004" pitchFamily="2" charset="-127"/>
              </a:rPr>
              <a:t>오늘날의 데이터 인프라를 </a:t>
            </a:r>
            <a:endParaRPr lang="en-US" altLang="ko-KR" sz="3200" dirty="0" smtClean="0">
              <a:latin typeface="고도 M" panose="02000503000000020004" pitchFamily="2" charset="-127"/>
              <a:ea typeface="고도 M" panose="02000503000000020004" pitchFamily="2" charset="-127"/>
            </a:endParaRPr>
          </a:p>
          <a:p>
            <a:pPr algn="ctr"/>
            <a:r>
              <a:rPr lang="ko-KR" altLang="en-US" sz="3200" dirty="0" smtClean="0">
                <a:latin typeface="고도 M" panose="02000503000000020004" pitchFamily="2" charset="-127"/>
                <a:ea typeface="고도 M" panose="02000503000000020004" pitchFamily="2" charset="-127"/>
              </a:rPr>
              <a:t>미래의 </a:t>
            </a:r>
            <a:r>
              <a:rPr lang="ko-KR" altLang="en-US" sz="3200" dirty="0">
                <a:latin typeface="고도 M" panose="02000503000000020004" pitchFamily="2" charset="-127"/>
                <a:ea typeface="고도 M" panose="02000503000000020004" pitchFamily="2" charset="-127"/>
              </a:rPr>
              <a:t>기술과 연결하고 </a:t>
            </a:r>
            <a:r>
              <a:rPr lang="ko-KR" altLang="en-US" sz="3200" dirty="0" smtClean="0">
                <a:latin typeface="고도 M" panose="02000503000000020004" pitchFamily="2" charset="-127"/>
                <a:ea typeface="고도 M" panose="02000503000000020004" pitchFamily="2" charset="-127"/>
              </a:rPr>
              <a:t>데이터 </a:t>
            </a:r>
            <a:r>
              <a:rPr lang="ko-KR" altLang="en-US" sz="3200" dirty="0">
                <a:latin typeface="고도 M" panose="02000503000000020004" pitchFamily="2" charset="-127"/>
                <a:ea typeface="고도 M" panose="02000503000000020004" pitchFamily="2" charset="-127"/>
              </a:rPr>
              <a:t>품질을 보장</a:t>
            </a:r>
            <a:endParaRPr lang="en-US" altLang="ko-KR" sz="2800" dirty="0" smtClean="0">
              <a:latin typeface="고도 M" panose="02000503000000020004" pitchFamily="2" charset="-127"/>
              <a:ea typeface="고도 M" panose="02000503000000020004" pitchFamily="2" charset="-127"/>
            </a:endParaRPr>
          </a:p>
          <a:p>
            <a:pPr algn="ctr"/>
            <a:endParaRPr lang="ko-KR" altLang="en-US" sz="1100" dirty="0">
              <a:latin typeface="고도 M" panose="02000503000000020004" pitchFamily="2" charset="-127"/>
              <a:ea typeface="고도 M" panose="02000503000000020004" pitchFamily="2" charset="-127"/>
            </a:endParaRPr>
          </a:p>
          <a:p>
            <a:pPr algn="ctr"/>
            <a:r>
              <a:rPr lang="ko-KR" altLang="en-US" sz="2400" dirty="0" smtClean="0">
                <a:latin typeface="고도 M" panose="02000503000000020004" pitchFamily="2" charset="-127"/>
                <a:ea typeface="고도 M" panose="02000503000000020004" pitchFamily="2" charset="-127"/>
              </a:rPr>
              <a:t>인공지능</a:t>
            </a:r>
            <a:r>
              <a:rPr lang="en-US" altLang="ko-KR" sz="2400" dirty="0" smtClean="0">
                <a:latin typeface="고도 M" panose="02000503000000020004" pitchFamily="2" charset="-127"/>
                <a:ea typeface="고도 M" panose="02000503000000020004" pitchFamily="2" charset="-127"/>
              </a:rPr>
              <a:t>, </a:t>
            </a:r>
            <a:r>
              <a:rPr lang="ko-KR" altLang="en-US" sz="2400" dirty="0">
                <a:latin typeface="고도 M" panose="02000503000000020004" pitchFamily="2" charset="-127"/>
                <a:ea typeface="고도 M" panose="02000503000000020004" pitchFamily="2" charset="-127"/>
              </a:rPr>
              <a:t>기계 학습 및 예측 분석 기능 제공</a:t>
            </a:r>
            <a:endParaRPr lang="en-US" sz="28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732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6"/>
          </p:nvPr>
        </p:nvSpPr>
        <p:spPr/>
        <p:txBody>
          <a:bodyPr/>
          <a:lstStyle/>
          <a:p>
            <a:endParaRPr lang="en-GB" dirty="0">
              <a:solidFill>
                <a:srgbClr val="FFFFFF">
                  <a:lumMod val="65000"/>
                </a:srgbClr>
              </a:solidFill>
            </a:endParaRPr>
          </a:p>
        </p:txBody>
      </p:sp>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49</a:t>
            </a:fld>
            <a:endParaRPr lang="en-GB" dirty="0">
              <a:solidFill>
                <a:srgbClr val="00005C"/>
              </a:solidFill>
            </a:endParaRPr>
          </a:p>
        </p:txBody>
      </p:sp>
      <p:sp>
        <p:nvSpPr>
          <p:cNvPr id="4" name="제목 3"/>
          <p:cNvSpPr>
            <a:spLocks noGrp="1"/>
          </p:cNvSpPr>
          <p:nvPr>
            <p:ph type="title"/>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18815" y="0"/>
            <a:ext cx="12154370" cy="6858000"/>
          </a:xfrm>
          <a:prstGeom prst="rect">
            <a:avLst/>
          </a:prstGeom>
        </p:spPr>
      </p:pic>
      <p:pic>
        <p:nvPicPr>
          <p:cNvPr id="6" name="그림 5"/>
          <p:cNvPicPr>
            <a:picLocks noChangeAspect="1"/>
          </p:cNvPicPr>
          <p:nvPr/>
        </p:nvPicPr>
        <p:blipFill>
          <a:blip r:embed="rId4"/>
          <a:stretch>
            <a:fillRect/>
          </a:stretch>
        </p:blipFill>
        <p:spPr>
          <a:xfrm>
            <a:off x="2209800" y="3248025"/>
            <a:ext cx="7772400" cy="1504950"/>
          </a:xfrm>
          <a:prstGeom prst="rect">
            <a:avLst/>
          </a:prstGeom>
        </p:spPr>
      </p:pic>
      <p:sp>
        <p:nvSpPr>
          <p:cNvPr id="7" name="Text Placeholder 3">
            <a:extLst>
              <a:ext uri="{FF2B5EF4-FFF2-40B4-BE49-F238E27FC236}">
                <a16:creationId xmlns:a16="http://schemas.microsoft.com/office/drawing/2014/main" xmlns="" id="{BBC50AE2-61A1-452C-BB16-62C301491F28}"/>
              </a:ext>
            </a:extLst>
          </p:cNvPr>
          <p:cNvSpPr txBox="1">
            <a:spLocks/>
          </p:cNvSpPr>
          <p:nvPr/>
        </p:nvSpPr>
        <p:spPr>
          <a:xfrm>
            <a:off x="0" y="3323304"/>
            <a:ext cx="12192000" cy="165777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sz="3200" dirty="0">
                <a:latin typeface="고도 M" panose="02000503000000020004" pitchFamily="2" charset="-127"/>
                <a:ea typeface="고도 M" panose="02000503000000020004" pitchFamily="2" charset="-127"/>
              </a:rPr>
              <a:t>데이터를 더 유용하게 만드는 제품 개발</a:t>
            </a:r>
            <a:endParaRPr lang="en-US" altLang="ko-KR" sz="2800" dirty="0" smtClean="0">
              <a:latin typeface="고도 M" panose="02000503000000020004" pitchFamily="2" charset="-127"/>
              <a:ea typeface="고도 M" panose="02000503000000020004" pitchFamily="2" charset="-127"/>
            </a:endParaRPr>
          </a:p>
          <a:p>
            <a:pPr algn="ctr"/>
            <a:endParaRPr lang="ko-KR" altLang="en-US" sz="1100" dirty="0">
              <a:latin typeface="고도 M" panose="02000503000000020004" pitchFamily="2" charset="-127"/>
              <a:ea typeface="고도 M" panose="02000503000000020004" pitchFamily="2" charset="-127"/>
            </a:endParaRPr>
          </a:p>
          <a:p>
            <a:pPr algn="ctr"/>
            <a:r>
              <a:rPr lang="ko-KR" altLang="en-US" sz="2400" dirty="0">
                <a:latin typeface="고도 M" panose="02000503000000020004" pitchFamily="2" charset="-127"/>
                <a:ea typeface="고도 M" panose="02000503000000020004" pitchFamily="2" charset="-127"/>
              </a:rPr>
              <a:t>현재를 </a:t>
            </a:r>
            <a:r>
              <a:rPr lang="ko-KR" altLang="en-US" sz="2400" dirty="0" smtClean="0">
                <a:latin typeface="고도 M" panose="02000503000000020004" pitchFamily="2" charset="-127"/>
                <a:ea typeface="고도 M" panose="02000503000000020004" pitchFamily="2" charset="-127"/>
              </a:rPr>
              <a:t>해결하고 </a:t>
            </a:r>
            <a:r>
              <a:rPr lang="ko-KR" altLang="en-US" sz="2400" dirty="0">
                <a:latin typeface="고도 M" panose="02000503000000020004" pitchFamily="2" charset="-127"/>
                <a:ea typeface="고도 M" panose="02000503000000020004" pitchFamily="2" charset="-127"/>
              </a:rPr>
              <a:t>미래를 준비하는 데 </a:t>
            </a:r>
            <a:r>
              <a:rPr lang="ko-KR" altLang="en-US" sz="2400" dirty="0" smtClean="0">
                <a:latin typeface="고도 M" panose="02000503000000020004" pitchFamily="2" charset="-127"/>
                <a:ea typeface="고도 M" panose="02000503000000020004" pitchFamily="2" charset="-127"/>
              </a:rPr>
              <a:t>도움</a:t>
            </a:r>
            <a:endParaRPr lang="en-US" sz="28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622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Placeholder 95">
            <a:extLst>
              <a:ext uri="{FF2B5EF4-FFF2-40B4-BE49-F238E27FC236}">
                <a16:creationId xmlns:a16="http://schemas.microsoft.com/office/drawing/2014/main" xmlns="" id="{CEF3DB8D-92BA-42C1-BAD6-0E8E9474C978}"/>
              </a:ext>
            </a:extLst>
          </p:cNvPr>
          <p:cNvPicPr>
            <a:picLocks noGrp="1" noChangeAspect="1"/>
          </p:cNvPicPr>
          <p:nvPr>
            <p:ph type="pic" sz="quarter" idx="50"/>
          </p:nvPr>
        </p:nvPicPr>
        <p:blipFill rotWithShape="1">
          <a:blip r:embed="rId3" cstate="screen">
            <a:extLst>
              <a:ext uri="{28A0092B-C50C-407E-A947-70E740481C1C}">
                <a14:useLocalDpi xmlns:a14="http://schemas.microsoft.com/office/drawing/2010/main"/>
              </a:ext>
            </a:extLst>
          </a:blip>
          <a:srcRect/>
          <a:stretch/>
        </p:blipFill>
        <p:spPr>
          <a:xfrm>
            <a:off x="8144435" y="3428999"/>
            <a:ext cx="4047565" cy="3429001"/>
          </a:xfrm>
        </p:spPr>
      </p:pic>
      <p:sp>
        <p:nvSpPr>
          <p:cNvPr id="86" name="Text Placeholder 85">
            <a:extLst>
              <a:ext uri="{FF2B5EF4-FFF2-40B4-BE49-F238E27FC236}">
                <a16:creationId xmlns:a16="http://schemas.microsoft.com/office/drawing/2014/main" xmlns="" id="{2596B843-4631-4C3E-8BA7-6E1D9C068C2E}"/>
              </a:ext>
            </a:extLst>
          </p:cNvPr>
          <p:cNvSpPr>
            <a:spLocks noGrp="1"/>
          </p:cNvSpPr>
          <p:nvPr>
            <p:ph type="body" sz="quarter" idx="53"/>
          </p:nvPr>
        </p:nvSpPr>
        <p:spPr>
          <a:xfrm>
            <a:off x="8144434" y="3368536"/>
            <a:ext cx="4047565" cy="3489463"/>
          </a:xfrm>
          <a:solidFill>
            <a:schemeClr val="accent3">
              <a:alpha val="70000"/>
            </a:schemeClr>
          </a:solidFill>
        </p:spPr>
        <p:txBody>
          <a:bodyPr/>
          <a:lstStyle/>
          <a:p>
            <a:r>
              <a:rPr lang="en-US" dirty="0"/>
              <a:t/>
            </a:r>
            <a:br>
              <a:rPr lang="en-US" dirty="0"/>
            </a:br>
            <a:endParaRPr lang="en-US" dirty="0"/>
          </a:p>
        </p:txBody>
      </p:sp>
      <p:sp>
        <p:nvSpPr>
          <p:cNvPr id="76" name="Rectangle 75">
            <a:extLst>
              <a:ext uri="{FF2B5EF4-FFF2-40B4-BE49-F238E27FC236}">
                <a16:creationId xmlns:a16="http://schemas.microsoft.com/office/drawing/2014/main" xmlns="" id="{E8CABE0A-953E-4801-BFE2-B48E924BE0F2}"/>
              </a:ext>
            </a:extLst>
          </p:cNvPr>
          <p:cNvSpPr/>
          <p:nvPr/>
        </p:nvSpPr>
        <p:spPr>
          <a:xfrm>
            <a:off x="8144433" y="-3"/>
            <a:ext cx="4050833" cy="3429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en-US" sz="2000" dirty="0">
              <a:latin typeface="+mj-lt"/>
            </a:endParaRPr>
          </a:p>
        </p:txBody>
      </p:sp>
      <p:pic>
        <p:nvPicPr>
          <p:cNvPr id="21" name="Picture 20" descr="Regions-Bank-Logo.jpg">
            <a:extLst>
              <a:ext uri="{FF2B5EF4-FFF2-40B4-BE49-F238E27FC236}">
                <a16:creationId xmlns:a16="http://schemas.microsoft.com/office/drawing/2014/main" xmlns="" id="{B56CCE73-3660-4255-B07E-23628C4F00A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0863235" y="463199"/>
            <a:ext cx="1020607" cy="207566"/>
          </a:xfrm>
          <a:prstGeom prst="rect">
            <a:avLst/>
          </a:prstGeom>
        </p:spPr>
      </p:pic>
      <p:pic>
        <p:nvPicPr>
          <p:cNvPr id="70" name="Picture Placeholder 69">
            <a:extLst>
              <a:ext uri="{FF2B5EF4-FFF2-40B4-BE49-F238E27FC236}">
                <a16:creationId xmlns:a16="http://schemas.microsoft.com/office/drawing/2014/main" xmlns="" id="{CD08C343-A373-4CE5-80AD-9931A2FFB9A7}"/>
              </a:ext>
            </a:extLst>
          </p:cNvPr>
          <p:cNvPicPr>
            <a:picLocks noGrp="1" noChangeAspect="1"/>
          </p:cNvPicPr>
          <p:nvPr>
            <p:ph type="pic" sz="quarter" idx="51"/>
          </p:nvPr>
        </p:nvPicPr>
        <p:blipFill>
          <a:blip r:embed="rId5" cstate="screen">
            <a:extLst>
              <a:ext uri="{28A0092B-C50C-407E-A947-70E740481C1C}">
                <a14:useLocalDpi xmlns:a14="http://schemas.microsoft.com/office/drawing/2010/main"/>
              </a:ext>
            </a:extLst>
          </a:blip>
          <a:srcRect/>
          <a:stretch>
            <a:fillRect/>
          </a:stretch>
        </p:blipFill>
        <p:spPr/>
      </p:pic>
      <p:sp>
        <p:nvSpPr>
          <p:cNvPr id="85" name="Text Placeholder 84">
            <a:extLst>
              <a:ext uri="{FF2B5EF4-FFF2-40B4-BE49-F238E27FC236}">
                <a16:creationId xmlns:a16="http://schemas.microsoft.com/office/drawing/2014/main" xmlns="" id="{91EDA735-6082-47F3-892E-1C7EE3A23BE2}"/>
              </a:ext>
            </a:extLst>
          </p:cNvPr>
          <p:cNvSpPr>
            <a:spLocks noGrp="1"/>
          </p:cNvSpPr>
          <p:nvPr>
            <p:ph type="body" sz="quarter" idx="52"/>
          </p:nvPr>
        </p:nvSpPr>
        <p:spPr/>
        <p:txBody>
          <a:bodyPr/>
          <a:lstStyle/>
          <a:p>
            <a:endParaRPr lang="en-US" dirty="0"/>
          </a:p>
        </p:txBody>
      </p:sp>
      <p:sp>
        <p:nvSpPr>
          <p:cNvPr id="6" name="Title 5">
            <a:extLst>
              <a:ext uri="{FF2B5EF4-FFF2-40B4-BE49-F238E27FC236}">
                <a16:creationId xmlns:a16="http://schemas.microsoft.com/office/drawing/2014/main" xmlns="" id="{56CDB3EC-08DB-42B5-B378-BC6E4DA3E23D}"/>
              </a:ext>
            </a:extLst>
          </p:cNvPr>
          <p:cNvSpPr>
            <a:spLocks noGrp="1"/>
          </p:cNvSpPr>
          <p:nvPr>
            <p:ph type="title"/>
          </p:nvPr>
        </p:nvSpPr>
        <p:spPr>
          <a:xfrm>
            <a:off x="471484" y="365125"/>
            <a:ext cx="3447373" cy="2737657"/>
          </a:xfrm>
        </p:spPr>
        <p:txBody>
          <a:bodyPr/>
          <a:lstStyle/>
          <a:p>
            <a:r>
              <a:rPr lang="en-US" dirty="0"/>
              <a:t>Introducing Syncsort</a:t>
            </a:r>
          </a:p>
        </p:txBody>
      </p:sp>
      <p:sp>
        <p:nvSpPr>
          <p:cNvPr id="77" name="Text Placeholder 76">
            <a:extLst>
              <a:ext uri="{FF2B5EF4-FFF2-40B4-BE49-F238E27FC236}">
                <a16:creationId xmlns:a16="http://schemas.microsoft.com/office/drawing/2014/main" xmlns="" id="{A3A4DB22-7667-4D7E-86B0-CA9DDB8F51B5}"/>
              </a:ext>
            </a:extLst>
          </p:cNvPr>
          <p:cNvSpPr>
            <a:spLocks noGrp="1"/>
          </p:cNvSpPr>
          <p:nvPr>
            <p:ph type="body" sz="quarter" idx="36"/>
          </p:nvPr>
        </p:nvSpPr>
        <p:spPr>
          <a:xfrm>
            <a:off x="4436269" y="925499"/>
            <a:ext cx="3270337" cy="1620197"/>
          </a:xfrm>
        </p:spPr>
        <p:txBody>
          <a:bodyPr/>
          <a:lstStyle/>
          <a:p>
            <a:r>
              <a:rPr lang="en-US" dirty="0"/>
              <a:t>&gt;7,000 customers</a:t>
            </a:r>
            <a:br>
              <a:rPr lang="en-US" dirty="0"/>
            </a:br>
            <a:endParaRPr lang="en-US" dirty="0"/>
          </a:p>
          <a:p>
            <a:r>
              <a:rPr lang="en-US" dirty="0"/>
              <a:t> 84 of the Fortune 100</a:t>
            </a:r>
            <a:br>
              <a:rPr lang="en-US" dirty="0"/>
            </a:br>
            <a:endParaRPr lang="en-US" dirty="0"/>
          </a:p>
          <a:p>
            <a:r>
              <a:rPr lang="en-US" dirty="0"/>
              <a:t> Customers in &gt;100 </a:t>
            </a:r>
            <a:r>
              <a:rPr lang="en-US" dirty="0" smtClean="0"/>
              <a:t>countries</a:t>
            </a:r>
            <a:endParaRPr lang="en-US" dirty="0"/>
          </a:p>
          <a:p>
            <a:endParaRPr lang="en-US" dirty="0"/>
          </a:p>
        </p:txBody>
      </p:sp>
      <p:sp>
        <p:nvSpPr>
          <p:cNvPr id="83" name="Text Placeholder 82">
            <a:extLst>
              <a:ext uri="{FF2B5EF4-FFF2-40B4-BE49-F238E27FC236}">
                <a16:creationId xmlns:a16="http://schemas.microsoft.com/office/drawing/2014/main" xmlns="" id="{4B82F792-3784-4CCC-A756-F06B658F8BDB}"/>
              </a:ext>
            </a:extLst>
          </p:cNvPr>
          <p:cNvSpPr>
            <a:spLocks noGrp="1"/>
          </p:cNvSpPr>
          <p:nvPr>
            <p:ph type="body" sz="quarter" idx="42"/>
          </p:nvPr>
        </p:nvSpPr>
        <p:spPr>
          <a:xfrm>
            <a:off x="8551517" y="3806486"/>
            <a:ext cx="3270337" cy="2618503"/>
          </a:xfrm>
        </p:spPr>
        <p:txBody>
          <a:bodyPr/>
          <a:lstStyle/>
          <a:p>
            <a:pPr>
              <a:lnSpc>
                <a:spcPct val="150000"/>
              </a:lnSpc>
              <a:spcBef>
                <a:spcPts val="600"/>
              </a:spcBef>
            </a:pPr>
            <a:r>
              <a:rPr lang="en-US" sz="1800" dirty="0"/>
              <a:t>Headquarters: Pearl River, NY</a:t>
            </a:r>
            <a:r>
              <a:rPr lang="en-US" dirty="0"/>
              <a:t/>
            </a:r>
            <a:br>
              <a:rPr lang="en-US" dirty="0"/>
            </a:br>
            <a:r>
              <a:rPr lang="en-US" sz="1400" b="1" spc="300" dirty="0">
                <a:solidFill>
                  <a:schemeClr val="accent2"/>
                </a:solidFill>
              </a:rPr>
              <a:t>U.S. LOCATIONS</a:t>
            </a:r>
          </a:p>
          <a:p>
            <a:pPr marL="285750" indent="-285750">
              <a:lnSpc>
                <a:spcPct val="100000"/>
              </a:lnSpc>
              <a:buFont typeface="Arial" panose="020B0604020202020204" pitchFamily="34" charset="0"/>
              <a:buChar char="•"/>
            </a:pPr>
            <a:r>
              <a:rPr lang="en-US" sz="1400" dirty="0"/>
              <a:t>Burlington, MA; Dublin, OH; Irvine, CA; </a:t>
            </a:r>
            <a:br>
              <a:rPr lang="en-US" sz="1400" dirty="0"/>
            </a:br>
            <a:r>
              <a:rPr lang="en-US" sz="1400" dirty="0"/>
              <a:t>Oakbrook Terrace, IL; Raleigh, NC; Rochester, MN</a:t>
            </a:r>
          </a:p>
          <a:p>
            <a:pPr>
              <a:lnSpc>
                <a:spcPct val="100000"/>
              </a:lnSpc>
            </a:pPr>
            <a:r>
              <a:rPr lang="en-US" sz="1400" b="1" spc="300" dirty="0">
                <a:solidFill>
                  <a:schemeClr val="accent2"/>
                </a:solidFill>
              </a:rPr>
              <a:t>GROWING GLOBAL PRESENCE</a:t>
            </a:r>
          </a:p>
          <a:p>
            <a:pPr marL="285750" indent="-285750">
              <a:lnSpc>
                <a:spcPct val="100000"/>
              </a:lnSpc>
              <a:buFont typeface="Arial" panose="020B0604020202020204" pitchFamily="34" charset="0"/>
              <a:buChar char="•"/>
            </a:pPr>
            <a:r>
              <a:rPr lang="en-US" sz="1400" dirty="0"/>
              <a:t>U.K., France, Germany, Netherlands, Israel, Hong Kong, Japan, Brazil, </a:t>
            </a:r>
            <a:br>
              <a:rPr lang="en-US" sz="1400" dirty="0"/>
            </a:br>
            <a:r>
              <a:rPr lang="en-US" sz="1400" dirty="0"/>
              <a:t>India, Australia</a:t>
            </a:r>
          </a:p>
        </p:txBody>
      </p:sp>
      <p:sp>
        <p:nvSpPr>
          <p:cNvPr id="84" name="Text Placeholder 83">
            <a:extLst>
              <a:ext uri="{FF2B5EF4-FFF2-40B4-BE49-F238E27FC236}">
                <a16:creationId xmlns:a16="http://schemas.microsoft.com/office/drawing/2014/main" xmlns="" id="{015C304F-39F6-4A77-A01B-05572ADCA37B}"/>
              </a:ext>
            </a:extLst>
          </p:cNvPr>
          <p:cNvSpPr>
            <a:spLocks noGrp="1"/>
          </p:cNvSpPr>
          <p:nvPr>
            <p:ph type="body" sz="quarter" idx="46"/>
          </p:nvPr>
        </p:nvSpPr>
        <p:spPr>
          <a:xfrm>
            <a:off x="471484" y="4142149"/>
            <a:ext cx="3081342" cy="1558421"/>
          </a:xfrm>
        </p:spPr>
        <p:txBody>
          <a:bodyPr/>
          <a:lstStyle/>
          <a:p>
            <a:r>
              <a:rPr lang="en-US" altLang="ko-KR" sz="1600" i="1" dirty="0" smtClean="0">
                <a:latin typeface="고도 M" panose="02000503000000020004" pitchFamily="2" charset="-127"/>
                <a:ea typeface="고도 M" panose="02000503000000020004" pitchFamily="2" charset="-127"/>
              </a:rPr>
              <a:t>Big </a:t>
            </a:r>
            <a:r>
              <a:rPr lang="en-US" altLang="ko-KR" sz="1600" i="1" dirty="0">
                <a:latin typeface="고도 M" panose="02000503000000020004" pitchFamily="2" charset="-127"/>
                <a:ea typeface="고도 M" panose="02000503000000020004" pitchFamily="2" charset="-127"/>
              </a:rPr>
              <a:t>Iron to Big </a:t>
            </a:r>
            <a:r>
              <a:rPr lang="en-US" altLang="ko-KR" sz="1600" i="1" dirty="0" smtClean="0">
                <a:latin typeface="고도 M" panose="02000503000000020004" pitchFamily="2" charset="-127"/>
                <a:ea typeface="고도 M" panose="02000503000000020004" pitchFamily="2" charset="-127"/>
              </a:rPr>
              <a:t>Data</a:t>
            </a:r>
            <a:r>
              <a:rPr lang="ko-KR" altLang="en-US" sz="1600" i="1" dirty="0" smtClean="0">
                <a:latin typeface="고도 M" panose="02000503000000020004" pitchFamily="2" charset="-127"/>
                <a:ea typeface="고도 M" panose="02000503000000020004" pitchFamily="2" charset="-127"/>
              </a:rPr>
              <a:t>는 </a:t>
            </a:r>
            <a:r>
              <a:rPr lang="ko-KR" altLang="en-US" sz="1600" i="1" dirty="0">
                <a:latin typeface="고도 M" panose="02000503000000020004" pitchFamily="2" charset="-127"/>
                <a:ea typeface="고도 M" panose="02000503000000020004" pitchFamily="2" charset="-127"/>
              </a:rPr>
              <a:t>기존 데이터 시스템을 최적화하고 이러한 시스템의 중요한 데이터를 차세대 분석 환경으로 전달하는 솔루션으로 구성됩니다</a:t>
            </a:r>
            <a:r>
              <a:rPr lang="en-US" altLang="ko-KR" sz="1600" i="1" dirty="0">
                <a:latin typeface="고도 M" panose="02000503000000020004" pitchFamily="2" charset="-127"/>
                <a:ea typeface="고도 M" panose="02000503000000020004" pitchFamily="2" charset="-127"/>
              </a:rPr>
              <a:t>. </a:t>
            </a:r>
            <a:r>
              <a:rPr lang="ko-KR" altLang="en-US" sz="1600" i="1" dirty="0">
                <a:latin typeface="고도 M" panose="02000503000000020004" pitchFamily="2" charset="-127"/>
                <a:ea typeface="고도 M" panose="02000503000000020004" pitchFamily="2" charset="-127"/>
              </a:rPr>
              <a:t>최근 빠르게 성장하는 시장 부문이다</a:t>
            </a:r>
            <a:r>
              <a:rPr lang="en-US" altLang="ko-KR" sz="1600" i="1" dirty="0">
                <a:latin typeface="고도 M" panose="02000503000000020004" pitchFamily="2" charset="-127"/>
                <a:ea typeface="고도 M" panose="02000503000000020004" pitchFamily="2" charset="-127"/>
              </a:rPr>
              <a:t>.</a:t>
            </a:r>
            <a:endParaRPr lang="en-US" sz="1600" dirty="0">
              <a:latin typeface="고도 M" panose="02000503000000020004" pitchFamily="2" charset="-127"/>
              <a:ea typeface="고도 M" panose="02000503000000020004" pitchFamily="2" charset="-127"/>
            </a:endParaRPr>
          </a:p>
          <a:p>
            <a:endParaRPr lang="en-US" dirty="0">
              <a:latin typeface="고도 M" panose="02000503000000020004" pitchFamily="2" charset="-127"/>
              <a:ea typeface="고도 M" panose="02000503000000020004" pitchFamily="2" charset="-127"/>
            </a:endParaRPr>
          </a:p>
        </p:txBody>
      </p:sp>
      <p:sp>
        <p:nvSpPr>
          <p:cNvPr id="3" name="Slide Number Placeholder 2">
            <a:extLst>
              <a:ext uri="{FF2B5EF4-FFF2-40B4-BE49-F238E27FC236}">
                <a16:creationId xmlns:a16="http://schemas.microsoft.com/office/drawing/2014/main" xmlns="" id="{EA964F8B-1B66-49FD-813F-CA9F2D596082}"/>
              </a:ext>
            </a:extLst>
          </p:cNvPr>
          <p:cNvSpPr>
            <a:spLocks noGrp="1"/>
          </p:cNvSpPr>
          <p:nvPr>
            <p:ph type="sldNum" sz="quarter" idx="49"/>
          </p:nvPr>
        </p:nvSpPr>
        <p:spPr/>
        <p:txBody>
          <a:bodyPr/>
          <a:lstStyle/>
          <a:p>
            <a:fld id="{8EBA40CB-9C29-420E-935B-82B45E243808}" type="slidenum">
              <a:rPr lang="en-GB" smtClean="0"/>
              <a:pPr/>
              <a:t>5</a:t>
            </a:fld>
            <a:endParaRPr lang="en-GB" dirty="0"/>
          </a:p>
        </p:txBody>
      </p:sp>
      <p:sp>
        <p:nvSpPr>
          <p:cNvPr id="38" name="Text Placeholder 37">
            <a:extLst>
              <a:ext uri="{FF2B5EF4-FFF2-40B4-BE49-F238E27FC236}">
                <a16:creationId xmlns:a16="http://schemas.microsoft.com/office/drawing/2014/main" xmlns="" id="{536F9A40-0281-4499-B80A-7063BCA03868}"/>
              </a:ext>
            </a:extLst>
          </p:cNvPr>
          <p:cNvSpPr>
            <a:spLocks noGrp="1"/>
          </p:cNvSpPr>
          <p:nvPr>
            <p:ph type="body" sz="quarter" idx="34"/>
          </p:nvPr>
        </p:nvSpPr>
        <p:spPr/>
        <p:txBody>
          <a:bodyPr/>
          <a:lstStyle/>
          <a:p>
            <a:endParaRPr lang="en-US" dirty="0"/>
          </a:p>
        </p:txBody>
      </p:sp>
      <p:pic>
        <p:nvPicPr>
          <p:cNvPr id="5" name="Picture 11">
            <a:extLst>
              <a:ext uri="{FF2B5EF4-FFF2-40B4-BE49-F238E27FC236}">
                <a16:creationId xmlns:a16="http://schemas.microsoft.com/office/drawing/2014/main" xmlns="" id="{21CDEE12-B3C5-4466-8285-0F63170B9F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167557" y="5069381"/>
            <a:ext cx="720380" cy="28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barclays capital.jpg">
            <a:extLst>
              <a:ext uri="{FF2B5EF4-FFF2-40B4-BE49-F238E27FC236}">
                <a16:creationId xmlns:a16="http://schemas.microsoft.com/office/drawing/2014/main" xmlns="" id="{A15D9E95-E4EB-450F-B8E8-035BC52C10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92110" y="433010"/>
            <a:ext cx="770699" cy="267717"/>
          </a:xfrm>
          <a:prstGeom prst="rect">
            <a:avLst/>
          </a:prstGeom>
        </p:spPr>
      </p:pic>
      <p:pic>
        <p:nvPicPr>
          <p:cNvPr id="8" name="Picture 7">
            <a:extLst>
              <a:ext uri="{FF2B5EF4-FFF2-40B4-BE49-F238E27FC236}">
                <a16:creationId xmlns:a16="http://schemas.microsoft.com/office/drawing/2014/main" xmlns="" id="{F2E204E5-3D02-47F7-B0F1-72D894AD2F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14335" y="6212370"/>
            <a:ext cx="1010112" cy="448938"/>
          </a:xfrm>
          <a:prstGeom prst="rect">
            <a:avLst/>
          </a:prstGeom>
        </p:spPr>
      </p:pic>
      <p:pic>
        <p:nvPicPr>
          <p:cNvPr id="9" name="Picture 8">
            <a:extLst>
              <a:ext uri="{FF2B5EF4-FFF2-40B4-BE49-F238E27FC236}">
                <a16:creationId xmlns:a16="http://schemas.microsoft.com/office/drawing/2014/main" xmlns="" id="{33624370-F13C-41D2-BE3D-AB4F3A94874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3320" y="5083037"/>
            <a:ext cx="588711" cy="247258"/>
          </a:xfrm>
          <a:prstGeom prst="rect">
            <a:avLst/>
          </a:prstGeom>
        </p:spPr>
      </p:pic>
      <p:pic>
        <p:nvPicPr>
          <p:cNvPr id="10" name="Picture 3">
            <a:extLst>
              <a:ext uri="{FF2B5EF4-FFF2-40B4-BE49-F238E27FC236}">
                <a16:creationId xmlns:a16="http://schemas.microsoft.com/office/drawing/2014/main" xmlns="" id="{56BAD5A8-D42D-451D-BC28-F61E03DB84A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851378" y="1501694"/>
            <a:ext cx="823050" cy="14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descr="http://acadianacenterforthearts.org/Images/Interior/logos/jp%20morgan%20chase%20logo.jpg">
            <a:extLst>
              <a:ext uri="{FF2B5EF4-FFF2-40B4-BE49-F238E27FC236}">
                <a16:creationId xmlns:a16="http://schemas.microsoft.com/office/drawing/2014/main" xmlns="" id="{DD08A030-DF1D-468F-8C54-ECE34C7592C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569641" y="1855039"/>
            <a:ext cx="1038496" cy="212132"/>
          </a:xfrm>
          <a:prstGeom prst="rect">
            <a:avLst/>
          </a:prstGeom>
          <a:noFill/>
        </p:spPr>
      </p:pic>
      <p:pic>
        <p:nvPicPr>
          <p:cNvPr id="12" name="Picture 12">
            <a:extLst>
              <a:ext uri="{FF2B5EF4-FFF2-40B4-BE49-F238E27FC236}">
                <a16:creationId xmlns:a16="http://schemas.microsoft.com/office/drawing/2014/main" xmlns="" id="{C182FCBD-F6F8-4886-AF89-4458690422E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5885194" y="5431696"/>
            <a:ext cx="625214" cy="521012"/>
          </a:xfrm>
          <a:prstGeom prst="rect">
            <a:avLst/>
          </a:prstGeom>
          <a:noFill/>
        </p:spPr>
      </p:pic>
      <p:pic>
        <p:nvPicPr>
          <p:cNvPr id="14" name="Picture 38" descr="RM_BBVA_Compass_logo">
            <a:extLst>
              <a:ext uri="{FF2B5EF4-FFF2-40B4-BE49-F238E27FC236}">
                <a16:creationId xmlns:a16="http://schemas.microsoft.com/office/drawing/2014/main" xmlns="" id="{14B4116B-860E-4818-9DCD-115692035071}"/>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993663" y="1416679"/>
            <a:ext cx="855015" cy="190073"/>
          </a:xfrm>
          <a:prstGeom prst="rect">
            <a:avLst/>
          </a:prstGeom>
          <a:noFill/>
          <a:ln w="9525">
            <a:noFill/>
            <a:miter lim="800000"/>
            <a:headEnd/>
            <a:tailEnd/>
          </a:ln>
        </p:spPr>
      </p:pic>
      <p:pic>
        <p:nvPicPr>
          <p:cNvPr id="15" name="Picture 14">
            <a:extLst>
              <a:ext uri="{FF2B5EF4-FFF2-40B4-BE49-F238E27FC236}">
                <a16:creationId xmlns:a16="http://schemas.microsoft.com/office/drawing/2014/main" xmlns="" id="{40DE60C6-8A0C-48E1-A450-BEC8270BD96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432207" y="2545696"/>
            <a:ext cx="1046068" cy="532228"/>
          </a:xfrm>
          <a:prstGeom prst="rect">
            <a:avLst/>
          </a:prstGeom>
        </p:spPr>
      </p:pic>
      <p:pic>
        <p:nvPicPr>
          <p:cNvPr id="16" name="Picture 15" descr="BNP Paribas  Logo.jpg">
            <a:extLst>
              <a:ext uri="{FF2B5EF4-FFF2-40B4-BE49-F238E27FC236}">
                <a16:creationId xmlns:a16="http://schemas.microsoft.com/office/drawing/2014/main" xmlns="" id="{CE94F1E2-D732-456F-90A3-7FB38E67C0E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54725" y="1945702"/>
            <a:ext cx="893953" cy="199073"/>
          </a:xfrm>
          <a:prstGeom prst="rect">
            <a:avLst/>
          </a:prstGeom>
        </p:spPr>
      </p:pic>
      <p:pic>
        <p:nvPicPr>
          <p:cNvPr id="17" name="Picture 2">
            <a:extLst>
              <a:ext uri="{FF2B5EF4-FFF2-40B4-BE49-F238E27FC236}">
                <a16:creationId xmlns:a16="http://schemas.microsoft.com/office/drawing/2014/main" xmlns="" id="{C3340EBF-8835-4D18-AEB3-DD84769159BC}"/>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tretch>
            <a:fillRect/>
          </a:stretch>
        </p:blipFill>
        <p:spPr bwMode="auto">
          <a:xfrm>
            <a:off x="6882862" y="6302053"/>
            <a:ext cx="862092" cy="2293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a:extLst>
              <a:ext uri="{FF2B5EF4-FFF2-40B4-BE49-F238E27FC236}">
                <a16:creationId xmlns:a16="http://schemas.microsoft.com/office/drawing/2014/main" xmlns="" id="{B7F4727F-8EFC-440E-804A-D179F98465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tretch>
            <a:fillRect/>
          </a:stretch>
        </p:blipFill>
        <p:spPr bwMode="auto">
          <a:xfrm>
            <a:off x="5196806" y="4369677"/>
            <a:ext cx="945257" cy="40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0">
            <a:extLst>
              <a:ext uri="{FF2B5EF4-FFF2-40B4-BE49-F238E27FC236}">
                <a16:creationId xmlns:a16="http://schemas.microsoft.com/office/drawing/2014/main" xmlns="" id="{93950AC8-59B9-4057-AB42-80C0BBAF0E70}"/>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tretch>
            <a:fillRect/>
          </a:stretch>
        </p:blipFill>
        <p:spPr bwMode="auto">
          <a:xfrm>
            <a:off x="6889245" y="5425743"/>
            <a:ext cx="849327" cy="849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a:extLst>
              <a:ext uri="{FF2B5EF4-FFF2-40B4-BE49-F238E27FC236}">
                <a16:creationId xmlns:a16="http://schemas.microsoft.com/office/drawing/2014/main" xmlns="" id="{7BAE6BD3-ABF0-42D9-9C34-00A955B75C29}"/>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980515" y="920776"/>
            <a:ext cx="671714" cy="241922"/>
          </a:xfrm>
          <a:prstGeom prst="rect">
            <a:avLst/>
          </a:prstGeom>
        </p:spPr>
      </p:pic>
      <p:pic>
        <p:nvPicPr>
          <p:cNvPr id="23" name="Picture 22">
            <a:extLst>
              <a:ext uri="{FF2B5EF4-FFF2-40B4-BE49-F238E27FC236}">
                <a16:creationId xmlns:a16="http://schemas.microsoft.com/office/drawing/2014/main" xmlns="" id="{4A41825B-983A-4635-8F03-65DD34257AA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13781" y="4932888"/>
            <a:ext cx="588834" cy="588834"/>
          </a:xfrm>
          <a:prstGeom prst="rect">
            <a:avLst/>
          </a:prstGeom>
        </p:spPr>
      </p:pic>
      <p:pic>
        <p:nvPicPr>
          <p:cNvPr id="24" name="Picture 23">
            <a:extLst>
              <a:ext uri="{FF2B5EF4-FFF2-40B4-BE49-F238E27FC236}">
                <a16:creationId xmlns:a16="http://schemas.microsoft.com/office/drawing/2014/main" xmlns="" id="{AB24E082-DD85-4995-B538-014A24BE1C0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033077" y="2388122"/>
            <a:ext cx="888252" cy="169149"/>
          </a:xfrm>
          <a:prstGeom prst="rect">
            <a:avLst/>
          </a:prstGeom>
        </p:spPr>
      </p:pic>
      <p:pic>
        <p:nvPicPr>
          <p:cNvPr id="25" name="Picture 24">
            <a:extLst>
              <a:ext uri="{FF2B5EF4-FFF2-40B4-BE49-F238E27FC236}">
                <a16:creationId xmlns:a16="http://schemas.microsoft.com/office/drawing/2014/main" xmlns="" id="{3F2D37E2-E10D-4D7E-90D0-6A65AB3F09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366871" y="4390123"/>
            <a:ext cx="723843" cy="439735"/>
          </a:xfrm>
          <a:prstGeom prst="rect">
            <a:avLst/>
          </a:prstGeom>
        </p:spPr>
      </p:pic>
      <p:pic>
        <p:nvPicPr>
          <p:cNvPr id="29" name="Picture 28">
            <a:extLst>
              <a:ext uri="{FF2B5EF4-FFF2-40B4-BE49-F238E27FC236}">
                <a16:creationId xmlns:a16="http://schemas.microsoft.com/office/drawing/2014/main" xmlns="" id="{20B3BFF1-C145-4FE8-8A38-73C613B5F8D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203503" y="3841091"/>
            <a:ext cx="1529541" cy="229431"/>
          </a:xfrm>
          <a:prstGeom prst="rect">
            <a:avLst/>
          </a:prstGeom>
        </p:spPr>
      </p:pic>
      <p:pic>
        <p:nvPicPr>
          <p:cNvPr id="30" name="Picture 29">
            <a:extLst>
              <a:ext uri="{FF2B5EF4-FFF2-40B4-BE49-F238E27FC236}">
                <a16:creationId xmlns:a16="http://schemas.microsoft.com/office/drawing/2014/main" xmlns="" id="{E842EE09-008D-480D-B1B4-35ADABEFE22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435404" y="5711031"/>
            <a:ext cx="1125520" cy="227604"/>
          </a:xfrm>
          <a:prstGeom prst="rect">
            <a:avLst/>
          </a:prstGeom>
        </p:spPr>
      </p:pic>
      <p:pic>
        <p:nvPicPr>
          <p:cNvPr id="32" name="Picture 31">
            <a:extLst>
              <a:ext uri="{FF2B5EF4-FFF2-40B4-BE49-F238E27FC236}">
                <a16:creationId xmlns:a16="http://schemas.microsoft.com/office/drawing/2014/main" xmlns="" id="{8F331D1C-5034-4B28-AD1A-924D7FD7FA78}"/>
              </a:ext>
            </a:extLst>
          </p:cNvPr>
          <p:cNvPicPr>
            <a:picLocks noChangeAspect="1"/>
          </p:cNvPicPr>
          <p:nvPr/>
        </p:nvPicPr>
        <p:blipFill>
          <a:blip r:embed="rId25" cstate="screen">
            <a:extLst>
              <a:ext uri="{BEBA8EAE-BF5A-486C-A8C5-ECC9F3942E4B}">
                <a14:imgProps xmlns:a14="http://schemas.microsoft.com/office/drawing/2010/main">
                  <a14:imgLayer r:embed="rId26">
                    <a14:imgEffect>
                      <a14:backgroundRemoval t="9375" b="89844" l="0" r="97964">
                        <a14:foregroundMark x1="43003" y1="48438" x2="43003" y2="48438"/>
                        <a14:foregroundMark x1="59288" y1="48438" x2="59288" y2="48438"/>
                        <a14:foregroundMark x1="69466" y1="50781" x2="69466" y2="50781"/>
                        <a14:foregroundMark x1="78880" y1="57813" x2="78880" y2="57813"/>
                        <a14:foregroundMark x1="92875" y1="66406" x2="92875" y2="66406"/>
                        <a14:foregroundMark x1="13740" y1="78125" x2="13740" y2="78125"/>
                        <a14:foregroundMark x1="3562" y1="73438" x2="3562" y2="73438"/>
                        <a14:foregroundMark x1="3562" y1="46094" x2="3562" y2="46094"/>
                        <a14:foregroundMark x1="5089" y1="39844" x2="5089" y2="39844"/>
                        <a14:foregroundMark x1="13232" y1="42188" x2="13232" y2="42188"/>
                        <a14:foregroundMark x1="12468" y1="39844" x2="12468" y2="39844"/>
                        <a14:foregroundMark x1="14504" y1="57813" x2="14504" y2="57813"/>
                        <a14:foregroundMark x1="13740" y1="39844" x2="9415" y2="46094"/>
                        <a14:foregroundMark x1="0" y1="62500" x2="0" y2="62500"/>
                        <a14:foregroundMark x1="33588" y1="44531" x2="33588" y2="44531"/>
                        <a14:foregroundMark x1="97964" y1="50781" x2="97964" y2="50781"/>
                        <a14:backgroundMark x1="10941" y1="28125" x2="10941" y2="28125"/>
                        <a14:backgroundMark x1="8651" y1="6250" x2="8651" y2="6250"/>
                        <a14:backgroundMark x1="4326" y1="55469" x2="4326" y2="55469"/>
                        <a14:backgroundMark x1="10178" y1="66406" x2="10178" y2="66406"/>
                        <a14:backgroundMark x1="11705" y1="55469" x2="7888" y2="62500"/>
                      </a14:backgroundRemoval>
                    </a14:imgEffect>
                  </a14:imgLayer>
                </a14:imgProps>
              </a:ext>
              <a:ext uri="{28A0092B-C50C-407E-A947-70E740481C1C}">
                <a14:useLocalDpi xmlns:a14="http://schemas.microsoft.com/office/drawing/2010/main"/>
              </a:ext>
            </a:extLst>
          </a:blip>
          <a:stretch>
            <a:fillRect/>
          </a:stretch>
        </p:blipFill>
        <p:spPr>
          <a:xfrm>
            <a:off x="4439038" y="3717648"/>
            <a:ext cx="1303353" cy="424502"/>
          </a:xfrm>
          <a:prstGeom prst="rect">
            <a:avLst/>
          </a:prstGeom>
        </p:spPr>
      </p:pic>
      <p:pic>
        <p:nvPicPr>
          <p:cNvPr id="34" name="Picture 33">
            <a:extLst>
              <a:ext uri="{FF2B5EF4-FFF2-40B4-BE49-F238E27FC236}">
                <a16:creationId xmlns:a16="http://schemas.microsoft.com/office/drawing/2014/main" xmlns="" id="{8747E5CB-35E8-444A-9CAF-344093DF41A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851039" y="6225014"/>
            <a:ext cx="671957" cy="309100"/>
          </a:xfrm>
          <a:prstGeom prst="rect">
            <a:avLst/>
          </a:prstGeom>
        </p:spPr>
      </p:pic>
      <p:pic>
        <p:nvPicPr>
          <p:cNvPr id="35" name="Picture 34">
            <a:extLst>
              <a:ext uri="{FF2B5EF4-FFF2-40B4-BE49-F238E27FC236}">
                <a16:creationId xmlns:a16="http://schemas.microsoft.com/office/drawing/2014/main" xmlns="" id="{ED2DA969-95DA-449B-BEC8-2F57210D5EB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068121" y="4914975"/>
            <a:ext cx="676833" cy="514050"/>
          </a:xfrm>
          <a:prstGeom prst="rect">
            <a:avLst/>
          </a:prstGeom>
        </p:spPr>
      </p:pic>
      <p:pic>
        <p:nvPicPr>
          <p:cNvPr id="37" name="Picture 36">
            <a:extLst>
              <a:ext uri="{FF2B5EF4-FFF2-40B4-BE49-F238E27FC236}">
                <a16:creationId xmlns:a16="http://schemas.microsoft.com/office/drawing/2014/main" xmlns="" id="{C7B01A8A-C64C-4091-9D4A-AFF3F2C0574A}"/>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319266" y="4321133"/>
            <a:ext cx="348854" cy="450657"/>
          </a:xfrm>
          <a:prstGeom prst="rect">
            <a:avLst/>
          </a:prstGeom>
        </p:spPr>
      </p:pic>
      <p:pic>
        <p:nvPicPr>
          <p:cNvPr id="41" name="Picture 2">
            <a:hlinkClick r:id="rId30"/>
            <a:extLst>
              <a:ext uri="{FF2B5EF4-FFF2-40B4-BE49-F238E27FC236}">
                <a16:creationId xmlns:a16="http://schemas.microsoft.com/office/drawing/2014/main" xmlns="" id="{D338CEB2-BEE3-4621-BE54-E2541FE61CC4}"/>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tretch>
            <a:fillRect/>
          </a:stretch>
        </p:blipFill>
        <p:spPr bwMode="auto">
          <a:xfrm>
            <a:off x="6941461" y="4298600"/>
            <a:ext cx="791375" cy="46886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xmlns="" id="{D713AD8A-C643-4B5B-B7B2-55FA754BD40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963498" y="2816038"/>
            <a:ext cx="820082" cy="211369"/>
          </a:xfrm>
          <a:prstGeom prst="rect">
            <a:avLst/>
          </a:prstGeom>
        </p:spPr>
      </p:pic>
      <p:pic>
        <p:nvPicPr>
          <p:cNvPr id="44" name="Picture 43">
            <a:extLst>
              <a:ext uri="{FF2B5EF4-FFF2-40B4-BE49-F238E27FC236}">
                <a16:creationId xmlns:a16="http://schemas.microsoft.com/office/drawing/2014/main" xmlns="" id="{0F49B1A4-ECF0-4239-8C77-288E8A8EDDE5}"/>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9742123" y="2550822"/>
            <a:ext cx="879284" cy="571534"/>
          </a:xfrm>
          <a:prstGeom prst="rect">
            <a:avLst/>
          </a:prstGeom>
        </p:spPr>
      </p:pic>
      <p:pic>
        <p:nvPicPr>
          <p:cNvPr id="46" name="Picture 45">
            <a:extLst>
              <a:ext uri="{FF2B5EF4-FFF2-40B4-BE49-F238E27FC236}">
                <a16:creationId xmlns:a16="http://schemas.microsoft.com/office/drawing/2014/main" xmlns="" id="{2801E08A-1F2F-4732-8826-1610049F9190}"/>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8397379" y="297772"/>
            <a:ext cx="1327204" cy="663602"/>
          </a:xfrm>
          <a:prstGeom prst="rect">
            <a:avLst/>
          </a:prstGeom>
        </p:spPr>
      </p:pic>
      <p:pic>
        <p:nvPicPr>
          <p:cNvPr id="52" name="Picture 51">
            <a:extLst>
              <a:ext uri="{FF2B5EF4-FFF2-40B4-BE49-F238E27FC236}">
                <a16:creationId xmlns:a16="http://schemas.microsoft.com/office/drawing/2014/main" xmlns="" id="{F0984252-B906-4425-B455-CDF62204B18D}"/>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8502572" y="1261286"/>
            <a:ext cx="1005599" cy="527222"/>
          </a:xfrm>
          <a:prstGeom prst="rect">
            <a:avLst/>
          </a:prstGeom>
        </p:spPr>
      </p:pic>
      <p:pic>
        <p:nvPicPr>
          <p:cNvPr id="13" name="Image 70">
            <a:extLst>
              <a:ext uri="{FF2B5EF4-FFF2-40B4-BE49-F238E27FC236}">
                <a16:creationId xmlns:a16="http://schemas.microsoft.com/office/drawing/2014/main" xmlns="" id="{84DF1062-CE9F-4ADA-AA26-3F0348A56BE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502572" y="939480"/>
            <a:ext cx="1266527" cy="229322"/>
          </a:xfrm>
          <a:prstGeom prst="rect">
            <a:avLst/>
          </a:prstGeom>
        </p:spPr>
      </p:pic>
      <p:pic>
        <p:nvPicPr>
          <p:cNvPr id="36" name="Picture 35">
            <a:extLst>
              <a:ext uri="{FF2B5EF4-FFF2-40B4-BE49-F238E27FC236}">
                <a16:creationId xmlns:a16="http://schemas.microsoft.com/office/drawing/2014/main" xmlns="" id="{20A1FB15-1797-4D99-BC55-E2369DEAFF05}"/>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486873" y="1927325"/>
            <a:ext cx="732966" cy="436115"/>
          </a:xfrm>
          <a:prstGeom prst="rect">
            <a:avLst/>
          </a:prstGeom>
        </p:spPr>
      </p:pic>
      <p:sp>
        <p:nvSpPr>
          <p:cNvPr id="47" name="Text Placeholder 3">
            <a:extLst>
              <a:ext uri="{FF2B5EF4-FFF2-40B4-BE49-F238E27FC236}">
                <a16:creationId xmlns:a16="http://schemas.microsoft.com/office/drawing/2014/main" xmlns="" id="{BBC50AE2-61A1-452C-BB16-62C301491F28}"/>
              </a:ext>
            </a:extLst>
          </p:cNvPr>
          <p:cNvSpPr txBox="1">
            <a:spLocks/>
          </p:cNvSpPr>
          <p:nvPr/>
        </p:nvSpPr>
        <p:spPr>
          <a:xfrm>
            <a:off x="469904" y="3323304"/>
            <a:ext cx="3082922" cy="5177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leader in </a:t>
            </a:r>
            <a:br>
              <a:rPr lang="en-US" dirty="0"/>
            </a:br>
            <a:r>
              <a:rPr lang="en-US" dirty="0"/>
              <a:t>Big Iron to Big Data</a:t>
            </a:r>
          </a:p>
          <a:p>
            <a:endParaRPr lang="en-US" dirty="0"/>
          </a:p>
        </p:txBody>
      </p:sp>
      <p:pic>
        <p:nvPicPr>
          <p:cNvPr id="48" name="Picture 47">
            <a:extLst>
              <a:ext uri="{FF2B5EF4-FFF2-40B4-BE49-F238E27FC236}">
                <a16:creationId xmlns:a16="http://schemas.microsoft.com/office/drawing/2014/main" xmlns="" id="{7255B7EF-4139-4B0D-99D0-ADD8CBD09BF0}"/>
              </a:ext>
            </a:extLst>
          </p:cNvPr>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9605369" y="2199377"/>
            <a:ext cx="1142995" cy="317416"/>
          </a:xfrm>
          <a:prstGeom prst="rect">
            <a:avLst/>
          </a:prstGeom>
        </p:spPr>
      </p:pic>
      <p:pic>
        <p:nvPicPr>
          <p:cNvPr id="49" name="Picture 48">
            <a:extLst>
              <a:ext uri="{FF2B5EF4-FFF2-40B4-BE49-F238E27FC236}">
                <a16:creationId xmlns:a16="http://schemas.microsoft.com/office/drawing/2014/main" xmlns="" id="{816A897F-4128-4885-83A1-EEDE409ACD0E}"/>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1061109" y="882302"/>
            <a:ext cx="787569" cy="318869"/>
          </a:xfrm>
          <a:prstGeom prst="rect">
            <a:avLst/>
          </a:prstGeom>
        </p:spPr>
      </p:pic>
    </p:spTree>
    <p:extLst>
      <p:ext uri="{BB962C8B-B14F-4D97-AF65-F5344CB8AC3E}">
        <p14:creationId xmlns:p14="http://schemas.microsoft.com/office/powerpoint/2010/main" val="202749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180C5DE0-4A41-4FFF-9D91-997E63FD38CA}"/>
              </a:ext>
            </a:extLst>
          </p:cNvPr>
          <p:cNvSpPr/>
          <p:nvPr/>
        </p:nvSpPr>
        <p:spPr>
          <a:xfrm>
            <a:off x="0" y="1252251"/>
            <a:ext cx="12192000" cy="467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xmlns="" id="{BFDFBB51-245D-4349-97AE-2523B718A5C5}"/>
              </a:ext>
            </a:extLst>
          </p:cNvPr>
          <p:cNvSpPr>
            <a:spLocks noGrp="1"/>
          </p:cNvSpPr>
          <p:nvPr>
            <p:ph type="sldNum" sz="quarter" idx="17"/>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8EBA40CB-9C29-420E-935B-82B45E243808}" type="slidenum">
              <a:rPr kumimoji="0" lang="en-GB" sz="1200" b="0" i="0" u="none" strike="noStrike" kern="1200" cap="none" spc="0" normalizeH="0" baseline="0" noProof="0" smtClean="0">
                <a:ln>
                  <a:noFill/>
                </a:ln>
                <a:solidFill>
                  <a:srgbClr val="00005C"/>
                </a:solidFill>
                <a:effectLst/>
                <a:uLnTx/>
                <a:uFillTx/>
                <a:latin typeface="Calibri"/>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50</a:t>
            </a:fld>
            <a:endParaRPr kumimoji="0" lang="en-GB" sz="1200" b="0" i="0" u="none" strike="noStrike" kern="1200" cap="none" spc="0" normalizeH="0" baseline="0" noProof="0" dirty="0">
              <a:ln>
                <a:noFill/>
              </a:ln>
              <a:solidFill>
                <a:srgbClr val="00005C"/>
              </a:solidFill>
              <a:effectLst/>
              <a:uLnTx/>
              <a:uFillTx/>
              <a:latin typeface="Calibri"/>
              <a:ea typeface="+mn-ea"/>
              <a:cs typeface="+mn-cs"/>
            </a:endParaRPr>
          </a:p>
        </p:txBody>
      </p:sp>
      <p:sp>
        <p:nvSpPr>
          <p:cNvPr id="14" name="Title 2">
            <a:extLst>
              <a:ext uri="{FF2B5EF4-FFF2-40B4-BE49-F238E27FC236}">
                <a16:creationId xmlns:a16="http://schemas.microsoft.com/office/drawing/2014/main" xmlns="" id="{6991B025-9970-4D8C-A011-B75FFAC16D70}"/>
              </a:ext>
            </a:extLst>
          </p:cNvPr>
          <p:cNvSpPr txBox="1">
            <a:spLocks/>
          </p:cNvSpPr>
          <p:nvPr/>
        </p:nvSpPr>
        <p:spPr>
          <a:xfrm>
            <a:off x="766265" y="374854"/>
            <a:ext cx="10883898" cy="664868"/>
          </a:xfrm>
          <a:prstGeom prst="rect">
            <a:avLst/>
          </a:prstGeom>
        </p:spPr>
        <p:txBody>
          <a:bodyPr vert="horz" lIns="91440" tIns="45720" rIns="91440" bIns="45720" rtlCol="0" anchor="t">
            <a:noAutofit/>
          </a:bodyPr>
          <a:lstStyle>
            <a:lvl1pPr algn="l" defTabSz="914400" rtl="0" eaLnBrk="1" latinLnBrk="0" hangingPunct="1">
              <a:lnSpc>
                <a:spcPct val="90000"/>
              </a:lnSpc>
              <a:spcBef>
                <a:spcPts val="0"/>
              </a:spcBef>
              <a:spcAft>
                <a:spcPts val="600"/>
              </a:spcAft>
              <a:buNone/>
              <a:defRPr sz="4400" kern="1200">
                <a:solidFill>
                  <a:schemeClr val="tx2"/>
                </a:solidFill>
                <a:latin typeface="+mj-lt"/>
                <a:ea typeface="+mj-ea"/>
                <a:cs typeface="+mj-cs"/>
              </a:defRPr>
            </a:lvl1pPr>
          </a:lstStyle>
          <a:p>
            <a:pPr lvl="0">
              <a:defRPr/>
            </a:pPr>
            <a:r>
              <a:rPr lang="ko-KR" altLang="en-US" dirty="0">
                <a:latin typeface="고도 M" panose="02000503000000020004" pitchFamily="2" charset="-127"/>
                <a:ea typeface="고도 M" panose="02000503000000020004" pitchFamily="2" charset="-127"/>
              </a:rPr>
              <a:t>전략적 활용 사례 및 주요 파트너</a:t>
            </a:r>
            <a:endParaRPr kumimoji="0" lang="en-US" sz="4400" b="0" i="0" u="none" strike="noStrike" kern="1200" cap="none" spc="0" normalizeH="0" baseline="0" noProof="0" dirty="0">
              <a:ln>
                <a:noFill/>
              </a:ln>
              <a:solidFill>
                <a:srgbClr val="00005C"/>
              </a:solidFill>
              <a:effectLst/>
              <a:uLnTx/>
              <a:uFillTx/>
              <a:latin typeface="고도 M" panose="02000503000000020004" pitchFamily="2" charset="-127"/>
              <a:ea typeface="고도 M" panose="02000503000000020004" pitchFamily="2" charset="-127"/>
            </a:endParaRPr>
          </a:p>
        </p:txBody>
      </p:sp>
      <p:sp>
        <p:nvSpPr>
          <p:cNvPr id="15" name="Text Placeholder 3">
            <a:extLst>
              <a:ext uri="{FF2B5EF4-FFF2-40B4-BE49-F238E27FC236}">
                <a16:creationId xmlns:a16="http://schemas.microsoft.com/office/drawing/2014/main" xmlns="" id="{8C78C7F0-D344-4CA2-A367-A6A713F0ED53}"/>
              </a:ext>
            </a:extLst>
          </p:cNvPr>
          <p:cNvSpPr txBox="1">
            <a:spLocks/>
          </p:cNvSpPr>
          <p:nvPr/>
        </p:nvSpPr>
        <p:spPr>
          <a:xfrm>
            <a:off x="1380307" y="2148814"/>
            <a:ext cx="4264317" cy="2311629"/>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Mainframe optimization</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Mainframe database migration</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Cross-platform capacity management</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IBM i high availability &amp; disaster recovery</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IBM i data privacy protection</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IBM i systems and data access control</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IBM i security and compliance monitoring</a:t>
            </a:r>
          </a:p>
          <a:p>
            <a:pPr marL="180975" marR="0" lvl="0" indent="-180975" algn="l" defTabSz="914400" rtl="0" eaLnBrk="1" fontAlgn="auto" latinLnBrk="0" hangingPunct="1">
              <a:lnSpc>
                <a:spcPct val="90000"/>
              </a:lnSpc>
              <a:spcBef>
                <a:spcPts val="0"/>
              </a:spcBef>
              <a:spcAft>
                <a:spcPts val="600"/>
              </a:spcAft>
              <a:buClr>
                <a:srgbClr val="009BFF"/>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mn-cs"/>
            </a:endParaRPr>
          </a:p>
        </p:txBody>
      </p:sp>
      <p:sp>
        <p:nvSpPr>
          <p:cNvPr id="16" name="Text Placeholder 3">
            <a:extLst>
              <a:ext uri="{FF2B5EF4-FFF2-40B4-BE49-F238E27FC236}">
                <a16:creationId xmlns:a16="http://schemas.microsoft.com/office/drawing/2014/main" xmlns="" id="{C0277CB6-AB36-44C0-9C67-CB1725C9F432}"/>
              </a:ext>
            </a:extLst>
          </p:cNvPr>
          <p:cNvSpPr txBox="1">
            <a:spLocks/>
          </p:cNvSpPr>
          <p:nvPr/>
        </p:nvSpPr>
        <p:spPr>
          <a:xfrm>
            <a:off x="6360607" y="2168414"/>
            <a:ext cx="5771071" cy="2545259"/>
          </a:xfrm>
          <a:prstGeom prst="rect">
            <a:avLst/>
          </a:prstGeom>
        </p:spPr>
        <p:txBody>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Integration of legacy app data with cloud &amp; Big Data </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Integration of app data with real-time CDC</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Integration of machine data for security &amp; IT ops</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Data quality for governance</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Data quality and profiling for cloud &amp; Big Data</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Data quality for customer engagement</a:t>
            </a:r>
          </a:p>
          <a:p>
            <a:pPr marL="180975" marR="0" lvl="0" indent="-180975" algn="l" defTabSz="914400" rtl="0" eaLnBrk="1" fontAlgn="auto" latinLnBrk="0" hangingPunct="1">
              <a:lnSpc>
                <a:spcPct val="90000"/>
              </a:lnSpc>
              <a:spcBef>
                <a:spcPts val="0"/>
              </a:spcBef>
              <a:spcAft>
                <a:spcPts val="600"/>
              </a:spcAft>
              <a:buClr>
                <a:srgbClr val="4D3CC6"/>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5C"/>
                </a:solidFill>
                <a:effectLst/>
                <a:uLnTx/>
                <a:uFillTx/>
                <a:latin typeface="Calibri"/>
                <a:ea typeface="+mn-ea"/>
                <a:cs typeface="+mn-cs"/>
              </a:rPr>
              <a:t>Data quality for address &amp; geolocation data</a:t>
            </a:r>
            <a:endParaRPr kumimoji="0" lang="en-US"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mn-cs"/>
            </a:endParaRPr>
          </a:p>
        </p:txBody>
      </p:sp>
      <p:pic>
        <p:nvPicPr>
          <p:cNvPr id="17" name="Picture 16">
            <a:extLst>
              <a:ext uri="{FF2B5EF4-FFF2-40B4-BE49-F238E27FC236}">
                <a16:creationId xmlns:a16="http://schemas.microsoft.com/office/drawing/2014/main" xmlns="" id="{4AC5A861-48BD-486D-A493-32B6BB62A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3044" y="4983422"/>
            <a:ext cx="425195" cy="223601"/>
          </a:xfrm>
          <a:prstGeom prst="rect">
            <a:avLst/>
          </a:prstGeom>
        </p:spPr>
      </p:pic>
      <p:pic>
        <p:nvPicPr>
          <p:cNvPr id="18" name="Picture 17">
            <a:extLst>
              <a:ext uri="{FF2B5EF4-FFF2-40B4-BE49-F238E27FC236}">
                <a16:creationId xmlns:a16="http://schemas.microsoft.com/office/drawing/2014/main" xmlns="" id="{83113076-9307-4493-B332-4892AC0EC3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5659" y="4983422"/>
            <a:ext cx="854965" cy="194504"/>
          </a:xfrm>
          <a:prstGeom prst="rect">
            <a:avLst/>
          </a:prstGeom>
        </p:spPr>
      </p:pic>
      <p:pic>
        <p:nvPicPr>
          <p:cNvPr id="20" name="Picture 19">
            <a:extLst>
              <a:ext uri="{FF2B5EF4-FFF2-40B4-BE49-F238E27FC236}">
                <a16:creationId xmlns:a16="http://schemas.microsoft.com/office/drawing/2014/main" xmlns="" id="{2B34F628-0FD5-4B33-B69C-CDD7162886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2118" y="5414768"/>
            <a:ext cx="662297" cy="208293"/>
          </a:xfrm>
          <a:prstGeom prst="rect">
            <a:avLst/>
          </a:prstGeom>
        </p:spPr>
      </p:pic>
      <p:pic>
        <p:nvPicPr>
          <p:cNvPr id="21" name="Picture 20">
            <a:extLst>
              <a:ext uri="{FF2B5EF4-FFF2-40B4-BE49-F238E27FC236}">
                <a16:creationId xmlns:a16="http://schemas.microsoft.com/office/drawing/2014/main" xmlns="" id="{266977F7-189E-4566-97C8-080F8AB9DB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3768" y="5401685"/>
            <a:ext cx="838299" cy="278374"/>
          </a:xfrm>
          <a:prstGeom prst="rect">
            <a:avLst/>
          </a:prstGeom>
        </p:spPr>
      </p:pic>
      <p:pic>
        <p:nvPicPr>
          <p:cNvPr id="22" name="Picture 21">
            <a:extLst>
              <a:ext uri="{FF2B5EF4-FFF2-40B4-BE49-F238E27FC236}">
                <a16:creationId xmlns:a16="http://schemas.microsoft.com/office/drawing/2014/main" xmlns="" id="{0FF53F77-E6CF-4952-9CC3-8B947FDEE67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5161"/>
          <a:stretch/>
        </p:blipFill>
        <p:spPr>
          <a:xfrm>
            <a:off x="1983993" y="4984623"/>
            <a:ext cx="731225" cy="223997"/>
          </a:xfrm>
          <a:prstGeom prst="rect">
            <a:avLst/>
          </a:prstGeom>
        </p:spPr>
      </p:pic>
      <p:pic>
        <p:nvPicPr>
          <p:cNvPr id="23" name="Picture 22">
            <a:extLst>
              <a:ext uri="{FF2B5EF4-FFF2-40B4-BE49-F238E27FC236}">
                <a16:creationId xmlns:a16="http://schemas.microsoft.com/office/drawing/2014/main" xmlns="" id="{93BCF8D8-AB64-4257-9B29-608C141B367C}"/>
              </a:ext>
            </a:extLst>
          </p:cNvPr>
          <p:cNvPicPr>
            <a:picLocks noChangeAspect="1"/>
          </p:cNvPicPr>
          <p:nvPr/>
        </p:nvPicPr>
        <p:blipFill>
          <a:blip r:embed="rId8" cstate="screen">
            <a:clrChange>
              <a:clrFrom>
                <a:srgbClr val="F6FFFA"/>
              </a:clrFrom>
              <a:clrTo>
                <a:srgbClr val="F6FFFA">
                  <a:alpha val="0"/>
                </a:srgbClr>
              </a:clrTo>
            </a:clrChange>
            <a:extLst>
              <a:ext uri="{28A0092B-C50C-407E-A947-70E740481C1C}">
                <a14:useLocalDpi xmlns:a14="http://schemas.microsoft.com/office/drawing/2010/main"/>
              </a:ext>
            </a:extLst>
          </a:blip>
          <a:stretch>
            <a:fillRect/>
          </a:stretch>
        </p:blipFill>
        <p:spPr>
          <a:xfrm>
            <a:off x="9327043" y="4962714"/>
            <a:ext cx="968965" cy="295740"/>
          </a:xfrm>
          <a:prstGeom prst="rect">
            <a:avLst/>
          </a:prstGeom>
        </p:spPr>
      </p:pic>
      <p:pic>
        <p:nvPicPr>
          <p:cNvPr id="24" name="Picture 23">
            <a:extLst>
              <a:ext uri="{FF2B5EF4-FFF2-40B4-BE49-F238E27FC236}">
                <a16:creationId xmlns:a16="http://schemas.microsoft.com/office/drawing/2014/main" xmlns="" id="{88B02B78-C6C9-4627-B001-7951A86B5673}"/>
              </a:ext>
            </a:extLst>
          </p:cNvPr>
          <p:cNvPicPr>
            <a:picLocks noChangeAspect="1"/>
          </p:cNvPicPr>
          <p:nvPr/>
        </p:nvPicPr>
        <p:blipFill rotWithShape="1">
          <a:blip r:embed="rId9" cstate="screen">
            <a:clrChange>
              <a:clrFrom>
                <a:srgbClr val="F8F9F4"/>
              </a:clrFrom>
              <a:clrTo>
                <a:srgbClr val="F8F9F4">
                  <a:alpha val="0"/>
                </a:srgbClr>
              </a:clrTo>
            </a:clrChange>
            <a:extLst>
              <a:ext uri="{28A0092B-C50C-407E-A947-70E740481C1C}">
                <a14:useLocalDpi xmlns:a14="http://schemas.microsoft.com/office/drawing/2010/main"/>
              </a:ext>
            </a:extLst>
          </a:blip>
          <a:srcRect/>
          <a:stretch/>
        </p:blipFill>
        <p:spPr>
          <a:xfrm>
            <a:off x="8777002" y="4969909"/>
            <a:ext cx="384387" cy="281350"/>
          </a:xfrm>
          <a:prstGeom prst="rect">
            <a:avLst/>
          </a:prstGeom>
        </p:spPr>
      </p:pic>
      <p:pic>
        <p:nvPicPr>
          <p:cNvPr id="25" name="Picture 24">
            <a:extLst>
              <a:ext uri="{FF2B5EF4-FFF2-40B4-BE49-F238E27FC236}">
                <a16:creationId xmlns:a16="http://schemas.microsoft.com/office/drawing/2014/main" xmlns="" id="{851E16D4-720F-499F-A0E9-0DB9D0F135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6339" y="4940925"/>
            <a:ext cx="997714" cy="246719"/>
          </a:xfrm>
          <a:prstGeom prst="rect">
            <a:avLst/>
          </a:prstGeom>
        </p:spPr>
      </p:pic>
      <p:pic>
        <p:nvPicPr>
          <p:cNvPr id="26" name="Picture 25">
            <a:extLst>
              <a:ext uri="{FF2B5EF4-FFF2-40B4-BE49-F238E27FC236}">
                <a16:creationId xmlns:a16="http://schemas.microsoft.com/office/drawing/2014/main" xmlns="" id="{AFD52EA2-BD01-4C5B-A79C-B85E0AF81F2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89707" y="4971269"/>
            <a:ext cx="921641" cy="278631"/>
          </a:xfrm>
          <a:prstGeom prst="rect">
            <a:avLst/>
          </a:prstGeom>
        </p:spPr>
      </p:pic>
      <p:pic>
        <p:nvPicPr>
          <p:cNvPr id="27" name="Picture 26">
            <a:extLst>
              <a:ext uri="{FF2B5EF4-FFF2-40B4-BE49-F238E27FC236}">
                <a16:creationId xmlns:a16="http://schemas.microsoft.com/office/drawing/2014/main" xmlns="" id="{E35E1E80-B705-4E57-90D4-A98B87126FB2}"/>
              </a:ext>
            </a:extLst>
          </p:cNvPr>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480257" y="5445095"/>
            <a:ext cx="1013805" cy="214118"/>
          </a:xfrm>
          <a:prstGeom prst="rect">
            <a:avLst/>
          </a:prstGeom>
          <a:noFill/>
          <a:ln>
            <a:noFill/>
          </a:ln>
        </p:spPr>
      </p:pic>
      <p:pic>
        <p:nvPicPr>
          <p:cNvPr id="28" name="Picture 27">
            <a:extLst>
              <a:ext uri="{FF2B5EF4-FFF2-40B4-BE49-F238E27FC236}">
                <a16:creationId xmlns:a16="http://schemas.microsoft.com/office/drawing/2014/main" xmlns="" id="{761FA7BF-CA18-4B64-AAE3-071EE17985D3}"/>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3382" r="-5441"/>
          <a:stretch/>
        </p:blipFill>
        <p:spPr>
          <a:xfrm>
            <a:off x="3592526" y="5438163"/>
            <a:ext cx="884781" cy="219410"/>
          </a:xfrm>
          <a:prstGeom prst="rect">
            <a:avLst/>
          </a:prstGeom>
        </p:spPr>
      </p:pic>
      <p:pic>
        <p:nvPicPr>
          <p:cNvPr id="37" name="Picture 36">
            <a:extLst>
              <a:ext uri="{FF2B5EF4-FFF2-40B4-BE49-F238E27FC236}">
                <a16:creationId xmlns:a16="http://schemas.microsoft.com/office/drawing/2014/main" xmlns="" id="{76C91103-CB95-404E-953B-0D70DE3BFFA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40876" y="5477572"/>
            <a:ext cx="865189" cy="140593"/>
          </a:xfrm>
          <a:prstGeom prst="rect">
            <a:avLst/>
          </a:prstGeom>
        </p:spPr>
      </p:pic>
      <p:pic>
        <p:nvPicPr>
          <p:cNvPr id="38" name="Picture 37">
            <a:extLst>
              <a:ext uri="{FF2B5EF4-FFF2-40B4-BE49-F238E27FC236}">
                <a16:creationId xmlns:a16="http://schemas.microsoft.com/office/drawing/2014/main" xmlns="" id="{22B9AEB5-AF82-4C39-A015-3DDE803B0C1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8587" y="4965151"/>
            <a:ext cx="577175" cy="243946"/>
          </a:xfrm>
          <a:prstGeom prst="rect">
            <a:avLst/>
          </a:prstGeom>
        </p:spPr>
      </p:pic>
      <p:pic>
        <p:nvPicPr>
          <p:cNvPr id="39" name="Picture 38">
            <a:extLst>
              <a:ext uri="{FF2B5EF4-FFF2-40B4-BE49-F238E27FC236}">
                <a16:creationId xmlns:a16="http://schemas.microsoft.com/office/drawing/2014/main" xmlns="" id="{5E9DEC47-6E26-46A0-97C7-749111209E3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19131" y="4951983"/>
            <a:ext cx="438128" cy="334948"/>
          </a:xfrm>
          <a:prstGeom prst="rect">
            <a:avLst/>
          </a:prstGeom>
        </p:spPr>
      </p:pic>
      <p:pic>
        <p:nvPicPr>
          <p:cNvPr id="40" name="Picture 39">
            <a:extLst>
              <a:ext uri="{FF2B5EF4-FFF2-40B4-BE49-F238E27FC236}">
                <a16:creationId xmlns:a16="http://schemas.microsoft.com/office/drawing/2014/main" xmlns="" id="{41163CF5-39C6-4C4C-9572-722A9FC71DC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20628" y="4962862"/>
            <a:ext cx="639049" cy="313189"/>
          </a:xfrm>
          <a:prstGeom prst="rect">
            <a:avLst/>
          </a:prstGeom>
        </p:spPr>
      </p:pic>
      <p:pic>
        <p:nvPicPr>
          <p:cNvPr id="42" name="Picture 60" descr="image003">
            <a:extLst>
              <a:ext uri="{FF2B5EF4-FFF2-40B4-BE49-F238E27FC236}">
                <a16:creationId xmlns:a16="http://schemas.microsoft.com/office/drawing/2014/main" xmlns="" id="{BDFEF697-1AA4-4FFF-9722-C2608662CC7B}"/>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84053" y="5414768"/>
            <a:ext cx="521604" cy="2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xmlns="" id="{660D8AE3-27F0-4797-AC39-694D271A4A94}"/>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t="-2046"/>
          <a:stretch/>
        </p:blipFill>
        <p:spPr>
          <a:xfrm>
            <a:off x="7803620" y="5380141"/>
            <a:ext cx="948630" cy="311860"/>
          </a:xfrm>
          <a:prstGeom prst="rect">
            <a:avLst/>
          </a:prstGeom>
        </p:spPr>
      </p:pic>
      <p:pic>
        <p:nvPicPr>
          <p:cNvPr id="9" name="Picture 8">
            <a:extLst>
              <a:ext uri="{FF2B5EF4-FFF2-40B4-BE49-F238E27FC236}">
                <a16:creationId xmlns:a16="http://schemas.microsoft.com/office/drawing/2014/main" xmlns="" id="{0DDD2A94-EE66-4FDB-BC74-0D14CCA77C99}"/>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t="26503" b="30790"/>
          <a:stretch/>
        </p:blipFill>
        <p:spPr>
          <a:xfrm>
            <a:off x="9061808" y="5409234"/>
            <a:ext cx="1273078" cy="285841"/>
          </a:xfrm>
          <a:prstGeom prst="rect">
            <a:avLst/>
          </a:prstGeom>
        </p:spPr>
      </p:pic>
      <p:pic>
        <p:nvPicPr>
          <p:cNvPr id="29" name="Picture 28">
            <a:extLst>
              <a:ext uri="{FF2B5EF4-FFF2-40B4-BE49-F238E27FC236}">
                <a16:creationId xmlns:a16="http://schemas.microsoft.com/office/drawing/2014/main" xmlns="" id="{6C309C27-A705-4F53-992B-FAC5A17A886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644445" y="5457374"/>
            <a:ext cx="702065" cy="189558"/>
          </a:xfrm>
          <a:prstGeom prst="rect">
            <a:avLst/>
          </a:prstGeom>
        </p:spPr>
      </p:pic>
      <p:pic>
        <p:nvPicPr>
          <p:cNvPr id="32" name="Picture 31">
            <a:extLst>
              <a:ext uri="{FF2B5EF4-FFF2-40B4-BE49-F238E27FC236}">
                <a16:creationId xmlns:a16="http://schemas.microsoft.com/office/drawing/2014/main" xmlns="" id="{14F0D2F0-EAB1-4FFC-B7C8-0310E95E2FEC}"/>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10461662" y="4899271"/>
            <a:ext cx="1072701" cy="376327"/>
          </a:xfrm>
          <a:prstGeom prst="rect">
            <a:avLst/>
          </a:prstGeom>
        </p:spPr>
      </p:pic>
      <p:grpSp>
        <p:nvGrpSpPr>
          <p:cNvPr id="48" name="Group 47">
            <a:extLst>
              <a:ext uri="{FF2B5EF4-FFF2-40B4-BE49-F238E27FC236}">
                <a16:creationId xmlns:a16="http://schemas.microsoft.com/office/drawing/2014/main" xmlns="" id="{3C893304-1C45-4F37-9D33-A6B81AF82F40}"/>
              </a:ext>
            </a:extLst>
          </p:cNvPr>
          <p:cNvGrpSpPr/>
          <p:nvPr/>
        </p:nvGrpSpPr>
        <p:grpSpPr>
          <a:xfrm>
            <a:off x="1" y="1254125"/>
            <a:ext cx="12192000" cy="683433"/>
            <a:chOff x="1" y="1254125"/>
            <a:chExt cx="12192000" cy="683433"/>
          </a:xfrm>
        </p:grpSpPr>
        <p:grpSp>
          <p:nvGrpSpPr>
            <p:cNvPr id="50" name="Group 49">
              <a:extLst>
                <a:ext uri="{FF2B5EF4-FFF2-40B4-BE49-F238E27FC236}">
                  <a16:creationId xmlns:a16="http://schemas.microsoft.com/office/drawing/2014/main" xmlns="" id="{09252C01-AB04-420C-8215-1B9EBE115AE0}"/>
                </a:ext>
              </a:extLst>
            </p:cNvPr>
            <p:cNvGrpSpPr/>
            <p:nvPr/>
          </p:nvGrpSpPr>
          <p:grpSpPr>
            <a:xfrm>
              <a:off x="1" y="1254125"/>
              <a:ext cx="12192000" cy="683433"/>
              <a:chOff x="1" y="1254125"/>
              <a:chExt cx="12192000" cy="683433"/>
            </a:xfrm>
          </p:grpSpPr>
          <p:sp>
            <p:nvSpPr>
              <p:cNvPr id="53" name="Pentagon 30">
                <a:extLst>
                  <a:ext uri="{FF2B5EF4-FFF2-40B4-BE49-F238E27FC236}">
                    <a16:creationId xmlns:a16="http://schemas.microsoft.com/office/drawing/2014/main" xmlns="" id="{985051DF-ED7D-4300-8486-FF5B5C471BDE}"/>
                  </a:ext>
                </a:extLst>
              </p:cNvPr>
              <p:cNvSpPr/>
              <p:nvPr/>
            </p:nvSpPr>
            <p:spPr>
              <a:xfrm>
                <a:off x="5875506" y="1254125"/>
                <a:ext cx="6316495" cy="679818"/>
              </a:xfrm>
              <a:prstGeom prst="homePlate">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4" name="Pentagon 2">
                <a:extLst>
                  <a:ext uri="{FF2B5EF4-FFF2-40B4-BE49-F238E27FC236}">
                    <a16:creationId xmlns:a16="http://schemas.microsoft.com/office/drawing/2014/main" xmlns="" id="{DF82295D-B809-4C5E-BA50-04E9547CCFC5}"/>
                  </a:ext>
                </a:extLst>
              </p:cNvPr>
              <p:cNvSpPr/>
              <p:nvPr/>
            </p:nvSpPr>
            <p:spPr>
              <a:xfrm>
                <a:off x="1" y="1254125"/>
                <a:ext cx="6095999" cy="683433"/>
              </a:xfrm>
              <a:prstGeom prst="homePlate">
                <a:avLst>
                  <a:gd name="adj" fmla="val 220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5" name="Picture Placeholder 26">
                <a:extLst>
                  <a:ext uri="{FF2B5EF4-FFF2-40B4-BE49-F238E27FC236}">
                    <a16:creationId xmlns:a16="http://schemas.microsoft.com/office/drawing/2014/main" xmlns="" id="{F489F47E-96E7-4A5A-869C-11485F82B1A8}"/>
                  </a:ext>
                </a:extLst>
              </p:cNvPr>
              <p:cNvPicPr>
                <a:picLocks noChangeAspect="1"/>
              </p:cNvPicPr>
              <p:nvPr/>
            </p:nvPicPr>
            <p:blipFill>
              <a:blip r:embed="rId23" cstate="screen">
                <a:biLevel thresh="25000"/>
                <a:extLst>
                  <a:ext uri="{28A0092B-C50C-407E-A947-70E740481C1C}">
                    <a14:useLocalDpi xmlns:a14="http://schemas.microsoft.com/office/drawing/2010/main"/>
                  </a:ext>
                </a:extLst>
              </a:blip>
              <a:srcRect/>
              <a:stretch>
                <a:fillRect/>
              </a:stretch>
            </p:blipFill>
            <p:spPr>
              <a:xfrm>
                <a:off x="1682344" y="1315321"/>
                <a:ext cx="613971" cy="534993"/>
              </a:xfrm>
              <a:prstGeom prst="rect">
                <a:avLst/>
              </a:prstGeom>
            </p:spPr>
          </p:pic>
          <p:pic>
            <p:nvPicPr>
              <p:cNvPr id="56" name="Picture Placeholder 30">
                <a:extLst>
                  <a:ext uri="{FF2B5EF4-FFF2-40B4-BE49-F238E27FC236}">
                    <a16:creationId xmlns:a16="http://schemas.microsoft.com/office/drawing/2014/main" xmlns="" id="{E858D7BF-3BCF-4BC0-A1D2-6139910508AB}"/>
                  </a:ext>
                </a:extLst>
              </p:cNvPr>
              <p:cNvPicPr>
                <a:picLocks noChangeAspect="1"/>
              </p:cNvPicPr>
              <p:nvPr/>
            </p:nvPicPr>
            <p:blipFill>
              <a:blip r:embed="rId24" cstate="screen">
                <a:extLst>
                  <a:ext uri="{BEBA8EAE-BF5A-486C-A8C5-ECC9F3942E4B}">
                    <a14:imgProps xmlns:a14="http://schemas.microsoft.com/office/drawing/2010/main">
                      <a14:imgLayer r:embed="rId25">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a:xfrm>
                <a:off x="7333842" y="1315321"/>
                <a:ext cx="670828" cy="582302"/>
              </a:xfrm>
              <a:prstGeom prst="rect">
                <a:avLst/>
              </a:prstGeom>
            </p:spPr>
          </p:pic>
        </p:grpSp>
        <p:sp>
          <p:nvSpPr>
            <p:cNvPr id="51" name="TextBox 50">
              <a:extLst>
                <a:ext uri="{FF2B5EF4-FFF2-40B4-BE49-F238E27FC236}">
                  <a16:creationId xmlns:a16="http://schemas.microsoft.com/office/drawing/2014/main" xmlns="" id="{B74E1D51-64A9-4FE2-9F72-1CAF601C0424}"/>
                </a:ext>
              </a:extLst>
            </p:cNvPr>
            <p:cNvSpPr txBox="1"/>
            <p:nvPr/>
          </p:nvSpPr>
          <p:spPr>
            <a:xfrm>
              <a:off x="1750240" y="1391053"/>
              <a:ext cx="2780976" cy="502430"/>
            </a:xfrm>
            <a:prstGeom prst="rect">
              <a:avLst/>
            </a:prstGeom>
            <a:noFill/>
          </p:spPr>
          <p:txBody>
            <a:bodyPr wrap="square"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Calibri Light" panose="020F0302020204030204" pitchFamily="34" charset="0"/>
                </a:rPr>
                <a:t>Optimize</a:t>
              </a:r>
            </a:p>
          </p:txBody>
        </p:sp>
        <p:sp>
          <p:nvSpPr>
            <p:cNvPr id="52" name="TextBox 51">
              <a:extLst>
                <a:ext uri="{FF2B5EF4-FFF2-40B4-BE49-F238E27FC236}">
                  <a16:creationId xmlns:a16="http://schemas.microsoft.com/office/drawing/2014/main" xmlns="" id="{60ECE313-7848-4A55-AF5B-7E8DF92C4071}"/>
                </a:ext>
              </a:extLst>
            </p:cNvPr>
            <p:cNvSpPr txBox="1"/>
            <p:nvPr/>
          </p:nvSpPr>
          <p:spPr>
            <a:xfrm>
              <a:off x="7413817" y="1391053"/>
              <a:ext cx="2780976" cy="502430"/>
            </a:xfrm>
            <a:prstGeom prst="rect">
              <a:avLst/>
            </a:prstGeom>
            <a:noFill/>
          </p:spPr>
          <p:txBody>
            <a:bodyPr wrap="square"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Calibri Light" panose="020F0302020204030204" pitchFamily="34" charset="0"/>
                </a:rPr>
                <a:t>Integrate</a:t>
              </a:r>
            </a:p>
          </p:txBody>
        </p:sp>
      </p:grpSp>
    </p:spTree>
    <p:extLst>
      <p:ext uri="{BB962C8B-B14F-4D97-AF65-F5344CB8AC3E}">
        <p14:creationId xmlns:p14="http://schemas.microsoft.com/office/powerpoint/2010/main" val="127778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6"/>
          </p:nvPr>
        </p:nvSpPr>
        <p:spPr/>
        <p:txBody>
          <a:bodyPr/>
          <a:lstStyle/>
          <a:p>
            <a:endParaRPr lang="en-GB" dirty="0">
              <a:solidFill>
                <a:srgbClr val="FFFFFF">
                  <a:lumMod val="65000"/>
                </a:srgbClr>
              </a:solidFill>
            </a:endParaRPr>
          </a:p>
        </p:txBody>
      </p:sp>
      <p:sp>
        <p:nvSpPr>
          <p:cNvPr id="4" name="제목 3"/>
          <p:cNvSpPr>
            <a:spLocks noGrp="1"/>
          </p:cNvSpPr>
          <p:nvPr>
            <p:ph type="title"/>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35442" y="0"/>
            <a:ext cx="12121116" cy="6858000"/>
          </a:xfrm>
          <a:prstGeom prst="rect">
            <a:avLst/>
          </a:prstGeom>
        </p:spPr>
      </p:pic>
      <p:sp>
        <p:nvSpPr>
          <p:cNvPr id="3" name="슬라이드 번호 개체 틀 2"/>
          <p:cNvSpPr>
            <a:spLocks noGrp="1"/>
          </p:cNvSpPr>
          <p:nvPr>
            <p:ph type="sldNum" sz="quarter" idx="17"/>
          </p:nvPr>
        </p:nvSpPr>
        <p:spPr/>
        <p:txBody>
          <a:bodyPr/>
          <a:lstStyle/>
          <a:p>
            <a:fld id="{8EBA40CB-9C29-420E-935B-82B45E243808}" type="slidenum">
              <a:rPr lang="en-GB" smtClean="0">
                <a:solidFill>
                  <a:srgbClr val="00005C"/>
                </a:solidFill>
              </a:rPr>
              <a:pPr/>
              <a:t>51</a:t>
            </a:fld>
            <a:endParaRPr lang="en-GB" dirty="0">
              <a:solidFill>
                <a:srgbClr val="00005C"/>
              </a:solidFill>
            </a:endParaRPr>
          </a:p>
        </p:txBody>
      </p:sp>
      <p:sp>
        <p:nvSpPr>
          <p:cNvPr id="6" name="모서리가 둥근 직사각형 5"/>
          <p:cNvSpPr/>
          <p:nvPr/>
        </p:nvSpPr>
        <p:spPr>
          <a:xfrm>
            <a:off x="1424763" y="4348715"/>
            <a:ext cx="1605516" cy="574158"/>
          </a:xfrm>
          <a:prstGeom prst="roundRect">
            <a:avLst/>
          </a:prstGeom>
          <a:noFill/>
          <a:ln w="31750">
            <a:solidFill>
              <a:srgbClr val="FFC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
        <p:nvSpPr>
          <p:cNvPr id="7" name="모서리가 둥근 직사각형 6"/>
          <p:cNvSpPr/>
          <p:nvPr/>
        </p:nvSpPr>
        <p:spPr>
          <a:xfrm>
            <a:off x="5723861" y="2555357"/>
            <a:ext cx="1605516" cy="574158"/>
          </a:xfrm>
          <a:prstGeom prst="roundRect">
            <a:avLst/>
          </a:prstGeom>
          <a:noFill/>
          <a:ln w="31750">
            <a:solidFill>
              <a:srgbClr val="FFC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
        <p:nvSpPr>
          <p:cNvPr id="8" name="모서리가 둥근 직사각형 7"/>
          <p:cNvSpPr/>
          <p:nvPr/>
        </p:nvSpPr>
        <p:spPr>
          <a:xfrm>
            <a:off x="3512288" y="2537635"/>
            <a:ext cx="1605516" cy="304801"/>
          </a:xfrm>
          <a:prstGeom prst="roundRect">
            <a:avLst/>
          </a:prstGeom>
          <a:noFill/>
          <a:ln w="31750">
            <a:solidFill>
              <a:srgbClr val="FFC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ko-KR" altLang="en-US" sz="2000" dirty="0" err="1" smtClean="0">
              <a:latin typeface="+mj-lt"/>
            </a:endParaRPr>
          </a:p>
        </p:txBody>
      </p:sp>
    </p:spTree>
    <p:extLst>
      <p:ext uri="{BB962C8B-B14F-4D97-AF65-F5344CB8AC3E}">
        <p14:creationId xmlns:p14="http://schemas.microsoft.com/office/powerpoint/2010/main" val="375005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35BCBEED-F9AA-6E4C-B82E-6CB21004BB49}"/>
              </a:ext>
            </a:extLst>
          </p:cNvPr>
          <p:cNvSpPr>
            <a:spLocks noGrp="1"/>
          </p:cNvSpPr>
          <p:nvPr>
            <p:ph type="sldNum" sz="quarter" idx="17"/>
          </p:nvPr>
        </p:nvSpPr>
        <p:spPr/>
        <p:txBody>
          <a:bodyPr/>
          <a:lstStyle/>
          <a:p>
            <a:fld id="{8EBA40CB-9C29-420E-935B-82B45E243808}" type="slidenum">
              <a:rPr lang="en-GB" smtClean="0"/>
              <a:pPr/>
              <a:t>52</a:t>
            </a:fld>
            <a:endParaRPr lang="en-GB" dirty="0"/>
          </a:p>
        </p:txBody>
      </p:sp>
      <p:sp>
        <p:nvSpPr>
          <p:cNvPr id="4" name="Title 3">
            <a:extLst>
              <a:ext uri="{FF2B5EF4-FFF2-40B4-BE49-F238E27FC236}">
                <a16:creationId xmlns="" xmlns:a16="http://schemas.microsoft.com/office/drawing/2014/main" id="{C92DB470-087E-7042-A4B2-A46D9DA394FD}"/>
              </a:ext>
            </a:extLst>
          </p:cNvPr>
          <p:cNvSpPr>
            <a:spLocks noGrp="1"/>
          </p:cNvSpPr>
          <p:nvPr>
            <p:ph type="title"/>
          </p:nvPr>
        </p:nvSpPr>
        <p:spPr/>
        <p:txBody>
          <a:bodyPr/>
          <a:lstStyle/>
          <a:p>
            <a:r>
              <a:rPr lang="en-US" dirty="0" err="1"/>
              <a:t>Syncsort’s</a:t>
            </a:r>
            <a:r>
              <a:rPr lang="en-US" dirty="0"/>
              <a:t> Application Data Integration Family</a:t>
            </a:r>
          </a:p>
        </p:txBody>
      </p:sp>
      <p:grpSp>
        <p:nvGrpSpPr>
          <p:cNvPr id="15" name="Group 14">
            <a:extLst>
              <a:ext uri="{FF2B5EF4-FFF2-40B4-BE49-F238E27FC236}">
                <a16:creationId xmlns="" xmlns:a16="http://schemas.microsoft.com/office/drawing/2014/main" id="{A0C2D590-80E6-4D40-B33C-198229929788}"/>
              </a:ext>
            </a:extLst>
          </p:cNvPr>
          <p:cNvGrpSpPr/>
          <p:nvPr/>
        </p:nvGrpSpPr>
        <p:grpSpPr>
          <a:xfrm>
            <a:off x="455313" y="1039722"/>
            <a:ext cx="11281374" cy="4508463"/>
            <a:chOff x="271164" y="1039722"/>
            <a:chExt cx="11281374" cy="4508463"/>
          </a:xfrm>
        </p:grpSpPr>
        <p:sp>
          <p:nvSpPr>
            <p:cNvPr id="5" name="Rounded Rectangle 4">
              <a:extLst>
                <a:ext uri="{FF2B5EF4-FFF2-40B4-BE49-F238E27FC236}">
                  <a16:creationId xmlns="" xmlns:a16="http://schemas.microsoft.com/office/drawing/2014/main" id="{C06104B2-6BE5-D842-8910-BF68BA61D5D1}"/>
                </a:ext>
              </a:extLst>
            </p:cNvPr>
            <p:cNvSpPr/>
            <p:nvPr/>
          </p:nvSpPr>
          <p:spPr>
            <a:xfrm>
              <a:off x="271164" y="1039722"/>
              <a:ext cx="11281374" cy="96382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en-US" sz="2000" b="1" dirty="0">
                <a:latin typeface="+mj-lt"/>
              </a:endParaRPr>
            </a:p>
          </p:txBody>
        </p:sp>
        <p:sp>
          <p:nvSpPr>
            <p:cNvPr id="10" name="Rounded Rectangle 9">
              <a:extLst>
                <a:ext uri="{FF2B5EF4-FFF2-40B4-BE49-F238E27FC236}">
                  <a16:creationId xmlns="" xmlns:a16="http://schemas.microsoft.com/office/drawing/2014/main" id="{1C3200E7-18D4-CD4D-8F20-267E28C7DBFE}"/>
                </a:ext>
              </a:extLst>
            </p:cNvPr>
            <p:cNvSpPr/>
            <p:nvPr/>
          </p:nvSpPr>
          <p:spPr>
            <a:xfrm>
              <a:off x="271165" y="2769973"/>
              <a:ext cx="2027192" cy="27782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r>
                <a:rPr lang="en-US" sz="2000" b="1" dirty="0">
                  <a:latin typeface="+mj-lt"/>
                </a:rPr>
                <a:t>Connect</a:t>
              </a:r>
              <a:br>
                <a:rPr lang="en-US" sz="2000" b="1" dirty="0">
                  <a:latin typeface="+mj-lt"/>
                </a:rPr>
              </a:br>
              <a:r>
                <a:rPr lang="en-US" sz="2000" b="1" dirty="0">
                  <a:latin typeface="+mj-lt"/>
                </a:rPr>
                <a:t>Sort</a:t>
              </a:r>
              <a:br>
                <a:rPr lang="en-US" sz="2000" b="1" dirty="0">
                  <a:latin typeface="+mj-lt"/>
                </a:rPr>
              </a:br>
              <a:r>
                <a:rPr lang="en-US" sz="2000" b="1" dirty="0">
                  <a:latin typeface="+mj-lt"/>
                </a:rPr>
                <a:t/>
              </a:r>
              <a:br>
                <a:rPr lang="en-US" sz="2000" b="1" dirty="0">
                  <a:latin typeface="+mj-lt"/>
                </a:rPr>
              </a:br>
              <a:r>
                <a:rPr lang="en-US" sz="2000" b="1" dirty="0">
                  <a:latin typeface="+mj-lt"/>
                </a:rPr>
                <a:t/>
              </a:r>
              <a:br>
                <a:rPr lang="en-US" sz="2000" b="1" dirty="0">
                  <a:latin typeface="+mj-lt"/>
                </a:rPr>
              </a:br>
              <a:r>
                <a:rPr lang="en-US" altLang="ko-KR" sz="1400" dirty="0"/>
                <a:t>Windows, UNIX </a:t>
              </a:r>
              <a:r>
                <a:rPr lang="ko-KR" altLang="en-US" sz="1400" dirty="0"/>
                <a:t>및 </a:t>
              </a:r>
              <a:r>
                <a:rPr lang="en-US" altLang="ko-KR" sz="1400" dirty="0"/>
                <a:t>Linux</a:t>
              </a:r>
              <a:r>
                <a:rPr lang="ko-KR" altLang="en-US" sz="1400" dirty="0"/>
                <a:t>용 고성능 </a:t>
              </a:r>
              <a:r>
                <a:rPr lang="en-US" altLang="ko-KR" sz="1400" dirty="0" smtClean="0"/>
                <a:t>Sort</a:t>
              </a:r>
              <a:r>
                <a:rPr lang="ko-KR" altLang="en-US" sz="1400" dirty="0" smtClean="0"/>
                <a:t> </a:t>
              </a:r>
              <a:r>
                <a:rPr lang="ko-KR" altLang="en-US" sz="1400" dirty="0"/>
                <a:t>가속화</a:t>
              </a:r>
              <a:r>
                <a:rPr lang="en-US" sz="1400" dirty="0">
                  <a:latin typeface="+mj-lt"/>
                </a:rPr>
                <a:t/>
              </a:r>
              <a:br>
                <a:rPr lang="en-US" sz="1400" dirty="0">
                  <a:latin typeface="+mj-lt"/>
                </a:rPr>
              </a:br>
              <a:r>
                <a:rPr lang="en-US" sz="1400" dirty="0">
                  <a:latin typeface="+mj-lt"/>
                </a:rPr>
                <a:t/>
              </a:r>
              <a:br>
                <a:rPr lang="en-US" sz="1400" dirty="0">
                  <a:latin typeface="+mj-lt"/>
                </a:rPr>
              </a:br>
              <a:r>
                <a:rPr lang="en-US" sz="1400" i="1" dirty="0">
                  <a:latin typeface="+mj-lt"/>
                </a:rPr>
                <a:t>Previously DMX Sort</a:t>
              </a:r>
              <a:endParaRPr lang="en-US" sz="1400" b="1" dirty="0">
                <a:latin typeface="+mj-lt"/>
              </a:endParaRPr>
            </a:p>
          </p:txBody>
        </p:sp>
        <p:sp>
          <p:nvSpPr>
            <p:cNvPr id="11" name="Rounded Rectangle 10">
              <a:extLst>
                <a:ext uri="{FF2B5EF4-FFF2-40B4-BE49-F238E27FC236}">
                  <a16:creationId xmlns="" xmlns:a16="http://schemas.microsoft.com/office/drawing/2014/main" id="{AF3A6FE8-A8F7-7B48-8A7E-F449931AAD00}"/>
                </a:ext>
              </a:extLst>
            </p:cNvPr>
            <p:cNvSpPr/>
            <p:nvPr/>
          </p:nvSpPr>
          <p:spPr>
            <a:xfrm>
              <a:off x="2584710" y="2769973"/>
              <a:ext cx="2027192" cy="27782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r>
                <a:rPr lang="en-US" sz="2000" b="1" dirty="0">
                  <a:latin typeface="+mj-lt"/>
                </a:rPr>
                <a:t>Connect </a:t>
              </a:r>
              <a:r>
                <a:rPr lang="en-US" sz="2000" b="1" dirty="0" err="1">
                  <a:latin typeface="+mj-lt"/>
                </a:rPr>
                <a:t>AppMod</a:t>
              </a:r>
              <a:r>
                <a:rPr lang="en-US" sz="2000" b="1" dirty="0">
                  <a:latin typeface="+mj-lt"/>
                </a:rPr>
                <a:t/>
              </a:r>
              <a:br>
                <a:rPr lang="en-US" sz="2000" b="1" dirty="0">
                  <a:latin typeface="+mj-lt"/>
                </a:rPr>
              </a:br>
              <a:r>
                <a:rPr lang="en-US" sz="2000" b="1" dirty="0">
                  <a:latin typeface="+mj-lt"/>
                </a:rPr>
                <a:t/>
              </a:r>
              <a:br>
                <a:rPr lang="en-US" sz="2000" b="1" dirty="0">
                  <a:latin typeface="+mj-lt"/>
                </a:rPr>
              </a:br>
              <a:r>
                <a:rPr lang="en-US" altLang="ko-KR" sz="1400" dirty="0"/>
                <a:t>Windows, UNIX </a:t>
              </a:r>
              <a:r>
                <a:rPr lang="ko-KR" altLang="en-US" sz="1400" dirty="0"/>
                <a:t>및 </a:t>
              </a:r>
              <a:r>
                <a:rPr lang="en-US" altLang="ko-KR" sz="1400" dirty="0"/>
                <a:t>Linux</a:t>
              </a:r>
              <a:r>
                <a:rPr lang="ko-KR" altLang="en-US" sz="1400" dirty="0"/>
                <a:t>용 </a:t>
              </a:r>
              <a:r>
                <a:rPr lang="ko-KR" altLang="en-US" sz="1400" dirty="0" err="1"/>
                <a:t>메인프레임</a:t>
              </a:r>
              <a:r>
                <a:rPr lang="ko-KR" altLang="en-US" sz="1400" dirty="0"/>
                <a:t> </a:t>
              </a:r>
              <a:r>
                <a:rPr lang="en-US" altLang="ko-KR" sz="1400" dirty="0" smtClean="0"/>
                <a:t>Sort</a:t>
              </a:r>
              <a:r>
                <a:rPr lang="ko-KR" altLang="en-US" sz="1400" dirty="0" smtClean="0"/>
                <a:t> </a:t>
              </a:r>
              <a:r>
                <a:rPr lang="ko-KR" altLang="en-US" sz="1400" dirty="0"/>
                <a:t>가속화 및 </a:t>
              </a:r>
              <a:r>
                <a:rPr lang="en-US" altLang="ko-KR" sz="1400" dirty="0" err="1" smtClean="0"/>
                <a:t>Rehosting</a:t>
              </a:r>
              <a:r>
                <a:rPr lang="en-US" sz="1400" dirty="0"/>
                <a:t/>
              </a:r>
              <a:br>
                <a:rPr lang="en-US" sz="1400" dirty="0"/>
              </a:br>
              <a:r>
                <a:rPr lang="en-US" sz="1400" dirty="0"/>
                <a:t/>
              </a:r>
              <a:br>
                <a:rPr lang="en-US" sz="1400" dirty="0"/>
              </a:br>
              <a:r>
                <a:rPr lang="en-US" sz="1400" i="1" dirty="0"/>
                <a:t>Previously DMX App Mod</a:t>
              </a:r>
              <a:endParaRPr lang="en-US" sz="1400" b="1" dirty="0">
                <a:latin typeface="+mj-lt"/>
              </a:endParaRPr>
            </a:p>
          </p:txBody>
        </p:sp>
        <p:sp>
          <p:nvSpPr>
            <p:cNvPr id="12" name="Rounded Rectangle 11">
              <a:extLst>
                <a:ext uri="{FF2B5EF4-FFF2-40B4-BE49-F238E27FC236}">
                  <a16:creationId xmlns="" xmlns:a16="http://schemas.microsoft.com/office/drawing/2014/main" id="{A39D37F0-71AD-E64F-AC9D-C44337E8160E}"/>
                </a:ext>
              </a:extLst>
            </p:cNvPr>
            <p:cNvSpPr/>
            <p:nvPr/>
          </p:nvSpPr>
          <p:spPr>
            <a:xfrm>
              <a:off x="4898255" y="2769973"/>
              <a:ext cx="2027192" cy="277821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r>
                <a:rPr lang="en-US" sz="2000" b="1" dirty="0">
                  <a:latin typeface="+mj-lt"/>
                </a:rPr>
                <a:t>Connect</a:t>
              </a:r>
              <a:br>
                <a:rPr lang="en-US" sz="2000" b="1" dirty="0">
                  <a:latin typeface="+mj-lt"/>
                </a:rPr>
              </a:br>
              <a:r>
                <a:rPr lang="en-US" sz="2000" b="1" dirty="0">
                  <a:latin typeface="+mj-lt"/>
                </a:rPr>
                <a:t>ETL</a:t>
              </a:r>
              <a:br>
                <a:rPr lang="en-US" sz="2000" b="1" dirty="0">
                  <a:latin typeface="+mj-lt"/>
                </a:rPr>
              </a:br>
              <a:r>
                <a:rPr lang="en-US" sz="2000" b="1" dirty="0">
                  <a:latin typeface="+mj-lt"/>
                </a:rPr>
                <a:t/>
              </a:r>
              <a:br>
                <a:rPr lang="en-US" sz="2000" b="1" dirty="0">
                  <a:latin typeface="+mj-lt"/>
                </a:rPr>
              </a:br>
              <a:r>
                <a:rPr lang="en-US" sz="2000" b="1" dirty="0">
                  <a:latin typeface="+mj-lt"/>
                </a:rPr>
                <a:t/>
              </a:r>
              <a:br>
                <a:rPr lang="en-US" sz="2000" b="1" dirty="0">
                  <a:latin typeface="+mj-lt"/>
                </a:rPr>
              </a:br>
              <a:r>
                <a:rPr lang="en-US" altLang="ko-KR" sz="1400" dirty="0"/>
                <a:t>Windows, UNIX, Linux </a:t>
              </a:r>
              <a:r>
                <a:rPr lang="ko-KR" altLang="en-US" sz="1400" dirty="0"/>
                <a:t>및 </a:t>
              </a:r>
              <a:r>
                <a:rPr lang="ko-KR" altLang="en-US" sz="1400" dirty="0" err="1"/>
                <a:t>클라우드용</a:t>
              </a:r>
              <a:r>
                <a:rPr lang="ko-KR" altLang="en-US" sz="1400" dirty="0"/>
                <a:t> 고성능 </a:t>
              </a:r>
              <a:r>
                <a:rPr lang="en-US" altLang="ko-KR" sz="1400" dirty="0"/>
                <a:t>ETL</a:t>
              </a:r>
              <a:endParaRPr lang="en-US" sz="1400" dirty="0">
                <a:latin typeface="+mj-lt"/>
              </a:endParaRPr>
            </a:p>
            <a:p>
              <a:pPr algn="ctr">
                <a:lnSpc>
                  <a:spcPct val="90000"/>
                </a:lnSpc>
                <a:spcBef>
                  <a:spcPts val="0"/>
                </a:spcBef>
                <a:spcAft>
                  <a:spcPts val="600"/>
                </a:spcAft>
              </a:pPr>
              <a:endParaRPr lang="en-US" sz="1400" dirty="0">
                <a:latin typeface="+mj-lt"/>
              </a:endParaRPr>
            </a:p>
            <a:p>
              <a:pPr algn="ctr">
                <a:lnSpc>
                  <a:spcPct val="90000"/>
                </a:lnSpc>
                <a:spcBef>
                  <a:spcPts val="0"/>
                </a:spcBef>
                <a:spcAft>
                  <a:spcPts val="600"/>
                </a:spcAft>
              </a:pPr>
              <a:r>
                <a:rPr lang="en-US" sz="1400" i="1" dirty="0">
                  <a:latin typeface="+mj-lt"/>
                </a:rPr>
                <a:t>Previously DMX ETL</a:t>
              </a:r>
            </a:p>
          </p:txBody>
        </p:sp>
        <p:sp>
          <p:nvSpPr>
            <p:cNvPr id="13" name="Rounded Rectangle 12">
              <a:extLst>
                <a:ext uri="{FF2B5EF4-FFF2-40B4-BE49-F238E27FC236}">
                  <a16:creationId xmlns="" xmlns:a16="http://schemas.microsoft.com/office/drawing/2014/main" id="{114A934A-CE8D-7F46-A2BF-BAE4A9957B78}"/>
                </a:ext>
              </a:extLst>
            </p:cNvPr>
            <p:cNvSpPr/>
            <p:nvPr/>
          </p:nvSpPr>
          <p:spPr>
            <a:xfrm>
              <a:off x="7211800" y="2769973"/>
              <a:ext cx="2027192" cy="27782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r>
                <a:rPr lang="en-US" sz="2000" b="1" dirty="0">
                  <a:latin typeface="+mj-lt"/>
                </a:rPr>
                <a:t>Connect</a:t>
              </a:r>
              <a:br>
                <a:rPr lang="en-US" sz="2000" b="1" dirty="0">
                  <a:latin typeface="+mj-lt"/>
                </a:rPr>
              </a:br>
              <a:r>
                <a:rPr lang="en-US" sz="2000" b="1" dirty="0">
                  <a:latin typeface="+mj-lt"/>
                </a:rPr>
                <a:t>for Big Data</a:t>
              </a:r>
            </a:p>
            <a:p>
              <a:pPr algn="ctr">
                <a:lnSpc>
                  <a:spcPct val="90000"/>
                </a:lnSpc>
                <a:spcBef>
                  <a:spcPts val="0"/>
                </a:spcBef>
                <a:spcAft>
                  <a:spcPts val="600"/>
                </a:spcAft>
              </a:pPr>
              <a:endParaRPr lang="en-US" sz="2000" b="1" dirty="0">
                <a:latin typeface="+mj-lt"/>
              </a:endParaRPr>
            </a:p>
            <a:p>
              <a:pPr algn="ctr">
                <a:lnSpc>
                  <a:spcPct val="90000"/>
                </a:lnSpc>
                <a:spcBef>
                  <a:spcPts val="0"/>
                </a:spcBef>
                <a:spcAft>
                  <a:spcPts val="600"/>
                </a:spcAft>
              </a:pPr>
              <a:r>
                <a:rPr lang="ko-KR" altLang="en-US" sz="1400" dirty="0" err="1">
                  <a:latin typeface="+mj-lt"/>
                </a:rPr>
                <a:t>빅</a:t>
              </a:r>
              <a:r>
                <a:rPr lang="ko-KR" altLang="en-US" sz="1400" dirty="0">
                  <a:latin typeface="+mj-lt"/>
                </a:rPr>
                <a:t> 데이터의 사</a:t>
              </a:r>
              <a:r>
                <a:rPr lang="ko-KR" altLang="en-US" sz="1400" dirty="0" smtClean="0">
                  <a:latin typeface="+mj-lt"/>
                </a:rPr>
                <a:t>내 </a:t>
              </a:r>
              <a:r>
                <a:rPr lang="ko-KR" altLang="en-US" sz="1400" dirty="0">
                  <a:latin typeface="+mj-lt"/>
                </a:rPr>
                <a:t>및 </a:t>
              </a:r>
              <a:r>
                <a:rPr lang="ko-KR" altLang="en-US" sz="1400" dirty="0" err="1">
                  <a:latin typeface="+mj-lt"/>
                </a:rPr>
                <a:t>클라우드</a:t>
              </a:r>
              <a:r>
                <a:rPr lang="ko-KR" altLang="en-US" sz="1400" dirty="0">
                  <a:latin typeface="+mj-lt"/>
                </a:rPr>
                <a:t> 플랫폼 용 고성능 </a:t>
              </a:r>
              <a:r>
                <a:rPr lang="en-US" altLang="ko-KR" sz="1400" dirty="0">
                  <a:latin typeface="+mj-lt"/>
                </a:rPr>
                <a:t>ETL</a:t>
              </a:r>
              <a:r>
                <a:rPr lang="en-US" sz="1400" dirty="0">
                  <a:latin typeface="+mj-lt"/>
                </a:rPr>
                <a:t/>
              </a:r>
              <a:br>
                <a:rPr lang="en-US" sz="1400" dirty="0">
                  <a:latin typeface="+mj-lt"/>
                </a:rPr>
              </a:br>
              <a:r>
                <a:rPr lang="en-US" sz="1400" dirty="0">
                  <a:latin typeface="+mj-lt"/>
                </a:rPr>
                <a:t/>
              </a:r>
              <a:br>
                <a:rPr lang="en-US" sz="1400" dirty="0">
                  <a:latin typeface="+mj-lt"/>
                </a:rPr>
              </a:br>
              <a:r>
                <a:rPr lang="en-US" sz="1400" dirty="0">
                  <a:latin typeface="+mj-lt"/>
                </a:rPr>
                <a:t/>
              </a:r>
              <a:br>
                <a:rPr lang="en-US" sz="1400" dirty="0">
                  <a:latin typeface="+mj-lt"/>
                </a:rPr>
              </a:br>
              <a:r>
                <a:rPr lang="en-US" sz="1400" i="1" dirty="0">
                  <a:latin typeface="+mj-lt"/>
                </a:rPr>
                <a:t>Previously DMX-h</a:t>
              </a:r>
              <a:endParaRPr lang="en-US" sz="1400" dirty="0">
                <a:latin typeface="+mj-lt"/>
              </a:endParaRPr>
            </a:p>
          </p:txBody>
        </p:sp>
        <p:sp>
          <p:nvSpPr>
            <p:cNvPr id="14" name="Rounded Rectangle 13">
              <a:extLst>
                <a:ext uri="{FF2B5EF4-FFF2-40B4-BE49-F238E27FC236}">
                  <a16:creationId xmlns="" xmlns:a16="http://schemas.microsoft.com/office/drawing/2014/main" id="{02B3D370-4682-D248-B568-82852D2F10E9}"/>
                </a:ext>
              </a:extLst>
            </p:cNvPr>
            <p:cNvSpPr/>
            <p:nvPr/>
          </p:nvSpPr>
          <p:spPr>
            <a:xfrm>
              <a:off x="9525346" y="2769973"/>
              <a:ext cx="2027192" cy="277821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r>
                <a:rPr lang="en-US" sz="2000" b="1" dirty="0">
                  <a:latin typeface="+mj-lt"/>
                </a:rPr>
                <a:t>Connect</a:t>
              </a:r>
              <a:br>
                <a:rPr lang="en-US" sz="2000" b="1" dirty="0">
                  <a:latin typeface="+mj-lt"/>
                </a:rPr>
              </a:br>
              <a:r>
                <a:rPr lang="en-US" sz="2000" b="1" dirty="0">
                  <a:latin typeface="+mj-lt"/>
                </a:rPr>
                <a:t>CDC</a:t>
              </a:r>
              <a:br>
                <a:rPr lang="en-US" sz="2000" b="1" dirty="0">
                  <a:latin typeface="+mj-lt"/>
                </a:rPr>
              </a:br>
              <a:r>
                <a:rPr lang="en-US" sz="2000" b="1" dirty="0">
                  <a:latin typeface="+mj-lt"/>
                </a:rPr>
                <a:t/>
              </a:r>
              <a:br>
                <a:rPr lang="en-US" sz="2000" b="1" dirty="0">
                  <a:latin typeface="+mj-lt"/>
                </a:rPr>
              </a:br>
              <a:r>
                <a:rPr lang="ko-KR" altLang="en-US" sz="1200" dirty="0"/>
                <a:t>데이터베이스</a:t>
              </a:r>
              <a:r>
                <a:rPr lang="en-US" altLang="ko-KR" sz="1200" dirty="0"/>
                <a:t>, </a:t>
              </a:r>
              <a:r>
                <a:rPr lang="ko-KR" altLang="en-US" sz="1200" dirty="0"/>
                <a:t>데이터 </a:t>
              </a:r>
              <a:r>
                <a:rPr lang="ko-KR" altLang="en-US" sz="1200" dirty="0" err="1"/>
                <a:t>웨어하우스</a:t>
              </a:r>
              <a:r>
                <a:rPr lang="en-US" altLang="ko-KR" sz="1200" dirty="0"/>
                <a:t>, </a:t>
              </a:r>
              <a:r>
                <a:rPr lang="ko-KR" altLang="en-US" sz="1200" dirty="0" err="1"/>
                <a:t>클라우드</a:t>
              </a:r>
              <a:r>
                <a:rPr lang="ko-KR" altLang="en-US" sz="1200" dirty="0"/>
                <a:t> 및 </a:t>
              </a:r>
              <a:r>
                <a:rPr lang="ko-KR" altLang="en-US" sz="1200" dirty="0" err="1"/>
                <a:t>빅</a:t>
              </a:r>
              <a:r>
                <a:rPr lang="ko-KR" altLang="en-US" sz="1200" dirty="0"/>
                <a:t> 데이터에 대한 실시간 데이터베이스 복제</a:t>
              </a:r>
              <a:r>
                <a:rPr lang="en-US" sz="1400" dirty="0">
                  <a:latin typeface="+mj-lt"/>
                </a:rPr>
                <a:t/>
              </a:r>
              <a:br>
                <a:rPr lang="en-US" sz="1400" dirty="0">
                  <a:latin typeface="+mj-lt"/>
                </a:rPr>
              </a:br>
              <a:r>
                <a:rPr lang="en-US" sz="1400" dirty="0">
                  <a:latin typeface="+mj-lt"/>
                </a:rPr>
                <a:t/>
              </a:r>
              <a:br>
                <a:rPr lang="en-US" sz="1400" dirty="0">
                  <a:latin typeface="+mj-lt"/>
                </a:rPr>
              </a:br>
              <a:r>
                <a:rPr lang="en-US" sz="1400" i="1" dirty="0">
                  <a:latin typeface="+mj-lt"/>
                </a:rPr>
                <a:t>Previously MIMIX Share &amp; DMX CDC</a:t>
              </a:r>
              <a:endParaRPr lang="en-US" sz="1400" dirty="0">
                <a:latin typeface="+mj-lt"/>
              </a:endParaRPr>
            </a:p>
          </p:txBody>
        </p:sp>
      </p:grpSp>
      <p:cxnSp>
        <p:nvCxnSpPr>
          <p:cNvPr id="17" name="Straight Connector 16">
            <a:extLst>
              <a:ext uri="{FF2B5EF4-FFF2-40B4-BE49-F238E27FC236}">
                <a16:creationId xmlns="" xmlns:a16="http://schemas.microsoft.com/office/drawing/2014/main" id="{A9CF0EFB-95C8-D949-8603-B57214B96124}"/>
              </a:ext>
            </a:extLst>
          </p:cNvPr>
          <p:cNvCxnSpPr>
            <a:stCxn id="5" idx="2"/>
            <a:endCxn id="10" idx="0"/>
          </p:cNvCxnSpPr>
          <p:nvPr/>
        </p:nvCxnSpPr>
        <p:spPr>
          <a:xfrm flipH="1">
            <a:off x="1468910" y="2003549"/>
            <a:ext cx="4627090" cy="7664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67064427-02A9-A84F-84D7-6CBD631CB424}"/>
              </a:ext>
            </a:extLst>
          </p:cNvPr>
          <p:cNvCxnSpPr>
            <a:cxnSpLocks/>
            <a:stCxn id="5" idx="2"/>
            <a:endCxn id="11" idx="0"/>
          </p:cNvCxnSpPr>
          <p:nvPr/>
        </p:nvCxnSpPr>
        <p:spPr>
          <a:xfrm flipH="1">
            <a:off x="3782455" y="2003549"/>
            <a:ext cx="2313545" cy="7664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7466F29-98B6-DB48-969F-79DF390CCC85}"/>
              </a:ext>
            </a:extLst>
          </p:cNvPr>
          <p:cNvCxnSpPr>
            <a:cxnSpLocks/>
            <a:stCxn id="5" idx="2"/>
            <a:endCxn id="12" idx="0"/>
          </p:cNvCxnSpPr>
          <p:nvPr/>
        </p:nvCxnSpPr>
        <p:spPr>
          <a:xfrm>
            <a:off x="6096000" y="2003549"/>
            <a:ext cx="0" cy="7664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D7DEDE90-E8DB-1E48-8D24-1D80BBD935F0}"/>
              </a:ext>
            </a:extLst>
          </p:cNvPr>
          <p:cNvCxnSpPr>
            <a:cxnSpLocks/>
            <a:stCxn id="5" idx="2"/>
            <a:endCxn id="13" idx="0"/>
          </p:cNvCxnSpPr>
          <p:nvPr/>
        </p:nvCxnSpPr>
        <p:spPr>
          <a:xfrm>
            <a:off x="6096000" y="2003549"/>
            <a:ext cx="2313545" cy="7664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FD0AFFDF-A444-2248-8DEF-CAD28036C3FE}"/>
              </a:ext>
            </a:extLst>
          </p:cNvPr>
          <p:cNvCxnSpPr>
            <a:cxnSpLocks/>
            <a:stCxn id="5" idx="2"/>
            <a:endCxn id="14" idx="0"/>
          </p:cNvCxnSpPr>
          <p:nvPr/>
        </p:nvCxnSpPr>
        <p:spPr>
          <a:xfrm>
            <a:off x="6096000" y="2003549"/>
            <a:ext cx="4627091" cy="76642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 xmlns:a16="http://schemas.microsoft.com/office/drawing/2014/main" id="{76EA8E23-DC0C-4D07-98F9-395B5A30B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35" y="1147092"/>
            <a:ext cx="4401732" cy="946490"/>
          </a:xfrm>
          <a:prstGeom prst="rect">
            <a:avLst/>
          </a:prstGeom>
        </p:spPr>
      </p:pic>
    </p:spTree>
    <p:extLst>
      <p:ext uri="{BB962C8B-B14F-4D97-AF65-F5344CB8AC3E}">
        <p14:creationId xmlns:p14="http://schemas.microsoft.com/office/powerpoint/2010/main" val="25351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1484" y="374854"/>
            <a:ext cx="8048402" cy="664868"/>
          </a:xfrm>
        </p:spPr>
        <p:txBody>
          <a:bodyPr/>
          <a:lstStyle/>
          <a:p>
            <a:endParaRPr lang="ko-KR" altLang="en-US"/>
          </a:p>
        </p:txBody>
      </p:sp>
      <p:sp>
        <p:nvSpPr>
          <p:cNvPr id="3" name="텍스트 개체 틀 2"/>
          <p:cNvSpPr>
            <a:spLocks noGrp="1"/>
          </p:cNvSpPr>
          <p:nvPr>
            <p:ph type="body" sz="quarter" idx="4294967295"/>
          </p:nvPr>
        </p:nvSpPr>
        <p:spPr>
          <a:xfrm>
            <a:off x="471485" y="1816764"/>
            <a:ext cx="5169176" cy="1345991"/>
          </a:xfrm>
        </p:spPr>
        <p:txBody>
          <a:bodyPr/>
          <a:lstStyle/>
          <a:p>
            <a:endParaRPr lang="ko-KR" altLang="en-US"/>
          </a:p>
        </p:txBody>
      </p:sp>
      <p:sp>
        <p:nvSpPr>
          <p:cNvPr id="5" name="텍스트 개체 틀 4"/>
          <p:cNvSpPr>
            <a:spLocks noGrp="1"/>
          </p:cNvSpPr>
          <p:nvPr>
            <p:ph type="body" sz="quarter" idx="4294967295"/>
          </p:nvPr>
        </p:nvSpPr>
        <p:spPr>
          <a:xfrm>
            <a:off x="471484" y="1188233"/>
            <a:ext cx="6538916" cy="365125"/>
          </a:xfrm>
        </p:spPr>
        <p:txBody>
          <a:bodyPr/>
          <a:lstStyle/>
          <a:p>
            <a:endParaRPr lang="ko-KR" altLang="en-US"/>
          </a:p>
        </p:txBody>
      </p:sp>
      <p:pic>
        <p:nvPicPr>
          <p:cNvPr id="6" name="그림 5"/>
          <p:cNvPicPr>
            <a:picLocks noChangeAspect="1"/>
          </p:cNvPicPr>
          <p:nvPr/>
        </p:nvPicPr>
        <p:blipFill>
          <a:blip r:embed="rId3"/>
          <a:stretch>
            <a:fillRect/>
          </a:stretch>
        </p:blipFill>
        <p:spPr>
          <a:xfrm>
            <a:off x="0" y="7679"/>
            <a:ext cx="12192000" cy="6842642"/>
          </a:xfrm>
          <a:prstGeom prst="rect">
            <a:avLst/>
          </a:prstGeom>
        </p:spPr>
      </p:pic>
      <p:sp>
        <p:nvSpPr>
          <p:cNvPr id="4" name="슬라이드 번호 개체 틀 3"/>
          <p:cNvSpPr>
            <a:spLocks noGrp="1"/>
          </p:cNvSpPr>
          <p:nvPr>
            <p:ph type="sldNum" sz="quarter" idx="12"/>
          </p:nvPr>
        </p:nvSpPr>
        <p:spPr>
          <a:xfrm>
            <a:off x="588860" y="6109073"/>
            <a:ext cx="354810" cy="365125"/>
          </a:xfrm>
        </p:spPr>
        <p:txBody>
          <a:bodyPr/>
          <a:lstStyle/>
          <a:p>
            <a:fld id="{8EBA40CB-9C29-420E-935B-82B45E243808}" type="slidenum">
              <a:rPr lang="en-GB" smtClean="0">
                <a:solidFill>
                  <a:schemeClr val="bg1"/>
                </a:solidFill>
              </a:rPr>
              <a:pPr/>
              <a:t>53</a:t>
            </a:fld>
            <a:endParaRPr lang="en-GB" dirty="0">
              <a:solidFill>
                <a:schemeClr val="bg1"/>
              </a:solidFill>
            </a:endParaRPr>
          </a:p>
        </p:txBody>
      </p:sp>
    </p:spTree>
    <p:extLst>
      <p:ext uri="{BB962C8B-B14F-4D97-AF65-F5344CB8AC3E}">
        <p14:creationId xmlns:p14="http://schemas.microsoft.com/office/powerpoint/2010/main" val="11414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DMX, DMX-h</a:t>
            </a:r>
            <a:br>
              <a:rPr lang="en-US" altLang="ko-KR" dirty="0" smtClean="0"/>
            </a:br>
            <a:r>
              <a:rPr lang="en-US" altLang="ko-KR" dirty="0" smtClean="0"/>
              <a:t>(Connect ETL)</a:t>
            </a:r>
            <a:endParaRPr lang="ko-KR" altLang="en-US" dirty="0"/>
          </a:p>
        </p:txBody>
      </p:sp>
      <p:sp>
        <p:nvSpPr>
          <p:cNvPr id="7" name="텍스트 개체 틀 6"/>
          <p:cNvSpPr>
            <a:spLocks noGrp="1"/>
          </p:cNvSpPr>
          <p:nvPr>
            <p:ph type="body" sz="quarter" idx="26"/>
          </p:nvPr>
        </p:nvSpPr>
        <p:spPr/>
        <p:txBody>
          <a:bodyPr/>
          <a:lstStyle/>
          <a:p>
            <a:endParaRPr lang="ko-KR" altLang="en-US"/>
          </a:p>
        </p:txBody>
      </p:sp>
      <p:sp>
        <p:nvSpPr>
          <p:cNvPr id="4" name="슬라이드 번호 개체 틀 3"/>
          <p:cNvSpPr>
            <a:spLocks noGrp="1"/>
          </p:cNvSpPr>
          <p:nvPr>
            <p:ph type="sldNum" sz="quarter" idx="4294967295"/>
          </p:nvPr>
        </p:nvSpPr>
        <p:spPr>
          <a:xfrm>
            <a:off x="0" y="6108700"/>
            <a:ext cx="354013" cy="365125"/>
          </a:xfrm>
        </p:spPr>
        <p:txBody>
          <a:bodyPr/>
          <a:lstStyle/>
          <a:p>
            <a:fld id="{8EBA40CB-9C29-420E-935B-82B45E243808}" type="slidenum">
              <a:rPr lang="en-GB" smtClean="0"/>
              <a:pPr/>
              <a:t>54</a:t>
            </a:fld>
            <a:endParaRPr lang="en-GB" dirty="0"/>
          </a:p>
        </p:txBody>
      </p:sp>
    </p:spTree>
    <p:extLst>
      <p:ext uri="{BB962C8B-B14F-4D97-AF65-F5344CB8AC3E}">
        <p14:creationId xmlns:p14="http://schemas.microsoft.com/office/powerpoint/2010/main" val="123091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1484" y="374854"/>
            <a:ext cx="8048402" cy="664868"/>
          </a:xfrm>
        </p:spPr>
        <p:txBody>
          <a:bodyPr/>
          <a:lstStyle/>
          <a:p>
            <a:endParaRPr lang="ko-KR" altLang="en-US"/>
          </a:p>
        </p:txBody>
      </p:sp>
      <p:sp>
        <p:nvSpPr>
          <p:cNvPr id="3" name="텍스트 개체 틀 2"/>
          <p:cNvSpPr>
            <a:spLocks noGrp="1"/>
          </p:cNvSpPr>
          <p:nvPr>
            <p:ph type="body" sz="quarter" idx="4294967295"/>
          </p:nvPr>
        </p:nvSpPr>
        <p:spPr>
          <a:xfrm>
            <a:off x="471485" y="1816764"/>
            <a:ext cx="5169176" cy="1345991"/>
          </a:xfrm>
        </p:spPr>
        <p:txBody>
          <a:bodyPr/>
          <a:lstStyle/>
          <a:p>
            <a:endParaRPr lang="ko-KR" altLang="en-US"/>
          </a:p>
        </p:txBody>
      </p:sp>
      <p:sp>
        <p:nvSpPr>
          <p:cNvPr id="5" name="텍스트 개체 틀 4"/>
          <p:cNvSpPr>
            <a:spLocks noGrp="1"/>
          </p:cNvSpPr>
          <p:nvPr>
            <p:ph type="body" sz="quarter" idx="4294967295"/>
          </p:nvPr>
        </p:nvSpPr>
        <p:spPr>
          <a:xfrm>
            <a:off x="471484" y="1188233"/>
            <a:ext cx="6538916" cy="365125"/>
          </a:xfrm>
        </p:spPr>
        <p:txBody>
          <a:bodyPr/>
          <a:lstStyle/>
          <a:p>
            <a:endParaRPr lang="ko-KR" altLang="en-US"/>
          </a:p>
        </p:txBody>
      </p:sp>
      <p:pic>
        <p:nvPicPr>
          <p:cNvPr id="6" name="그림 5"/>
          <p:cNvPicPr>
            <a:picLocks noChangeAspect="1"/>
          </p:cNvPicPr>
          <p:nvPr/>
        </p:nvPicPr>
        <p:blipFill>
          <a:blip r:embed="rId3"/>
          <a:stretch>
            <a:fillRect/>
          </a:stretch>
        </p:blipFill>
        <p:spPr>
          <a:xfrm>
            <a:off x="0" y="1473"/>
            <a:ext cx="12192000" cy="6942252"/>
          </a:xfrm>
          <a:prstGeom prst="rect">
            <a:avLst/>
          </a:prstGeom>
        </p:spPr>
      </p:pic>
      <p:sp>
        <p:nvSpPr>
          <p:cNvPr id="4" name="슬라이드 번호 개체 틀 3"/>
          <p:cNvSpPr>
            <a:spLocks noGrp="1"/>
          </p:cNvSpPr>
          <p:nvPr>
            <p:ph type="sldNum" sz="quarter" idx="12"/>
          </p:nvPr>
        </p:nvSpPr>
        <p:spPr>
          <a:xfrm>
            <a:off x="588860" y="6109073"/>
            <a:ext cx="277915" cy="365125"/>
          </a:xfrm>
          <a:solidFill>
            <a:schemeClr val="bg1"/>
          </a:solidFill>
        </p:spPr>
        <p:txBody>
          <a:bodyPr/>
          <a:lstStyle/>
          <a:p>
            <a:fld id="{8EBA40CB-9C29-420E-935B-82B45E243808}" type="slidenum">
              <a:rPr lang="en-GB" smtClean="0"/>
              <a:pPr/>
              <a:t>55</a:t>
            </a:fld>
            <a:endParaRPr lang="en-GB" dirty="0"/>
          </a:p>
        </p:txBody>
      </p:sp>
    </p:spTree>
    <p:extLst>
      <p:ext uri="{BB962C8B-B14F-4D97-AF65-F5344CB8AC3E}">
        <p14:creationId xmlns:p14="http://schemas.microsoft.com/office/powerpoint/2010/main" val="316587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Connect CDC</a:t>
            </a:r>
            <a:endParaRPr lang="ko-KR" altLang="en-US" dirty="0"/>
          </a:p>
        </p:txBody>
      </p:sp>
      <p:sp>
        <p:nvSpPr>
          <p:cNvPr id="7" name="텍스트 개체 틀 6"/>
          <p:cNvSpPr>
            <a:spLocks noGrp="1"/>
          </p:cNvSpPr>
          <p:nvPr>
            <p:ph type="body" sz="quarter" idx="26"/>
          </p:nvPr>
        </p:nvSpPr>
        <p:spPr/>
        <p:txBody>
          <a:bodyPr/>
          <a:lstStyle/>
          <a:p>
            <a:endParaRPr lang="ko-KR" altLang="en-US"/>
          </a:p>
        </p:txBody>
      </p:sp>
      <p:sp>
        <p:nvSpPr>
          <p:cNvPr id="4" name="슬라이드 번호 개체 틀 3"/>
          <p:cNvSpPr>
            <a:spLocks noGrp="1"/>
          </p:cNvSpPr>
          <p:nvPr>
            <p:ph type="sldNum" sz="quarter" idx="4294967295"/>
          </p:nvPr>
        </p:nvSpPr>
        <p:spPr>
          <a:xfrm>
            <a:off x="0" y="6108700"/>
            <a:ext cx="354013" cy="365125"/>
          </a:xfrm>
        </p:spPr>
        <p:txBody>
          <a:bodyPr/>
          <a:lstStyle/>
          <a:p>
            <a:fld id="{8EBA40CB-9C29-420E-935B-82B45E243808}" type="slidenum">
              <a:rPr lang="en-GB" smtClean="0"/>
              <a:pPr/>
              <a:t>56</a:t>
            </a:fld>
            <a:endParaRPr lang="en-GB" dirty="0"/>
          </a:p>
        </p:txBody>
      </p:sp>
    </p:spTree>
    <p:extLst>
      <p:ext uri="{BB962C8B-B14F-4D97-AF65-F5344CB8AC3E}">
        <p14:creationId xmlns:p14="http://schemas.microsoft.com/office/powerpoint/2010/main" val="31965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ホームベース 58">
            <a:extLst>
              <a:ext uri="{FF2B5EF4-FFF2-40B4-BE49-F238E27FC236}">
                <a16:creationId xmlns="" xmlns:a16="http://schemas.microsoft.com/office/drawing/2014/main" id="{1B95ACA8-8900-49E0-BBDE-21D677F671EC}"/>
              </a:ext>
            </a:extLst>
          </p:cNvPr>
          <p:cNvSpPr>
            <a:spLocks noChangeArrowheads="1"/>
          </p:cNvSpPr>
          <p:nvPr/>
        </p:nvSpPr>
        <p:spPr bwMode="auto">
          <a:xfrm>
            <a:off x="5851748" y="1028383"/>
            <a:ext cx="6179688" cy="5755365"/>
          </a:xfrm>
          <a:prstGeom prst="homePlate">
            <a:avLst>
              <a:gd name="adj" fmla="val 0"/>
            </a:avLst>
          </a:prstGeom>
          <a:solidFill>
            <a:srgbClr val="FFFF99">
              <a:alpha val="50000"/>
            </a:srgbClr>
          </a:solidFill>
          <a:ln w="6350">
            <a:solidFill>
              <a:schemeClr val="bg1"/>
            </a:solidFill>
          </a:ln>
          <a:extLst/>
        </p:spPr>
        <p:txBody>
          <a:bodyPr lIns="36000" rIns="0" anchor="t"/>
          <a:lstStyle>
            <a:lvl1pPr eaLnBrk="0" hangingPunct="0">
              <a:spcBef>
                <a:spcPct val="20000"/>
              </a:spcBef>
              <a:buFont typeface="Arial" charset="0"/>
              <a:buChar char="•"/>
              <a:defRPr kumimoji="1" sz="3200">
                <a:solidFill>
                  <a:schemeClr val="tx1"/>
                </a:solidFill>
                <a:latin typeface="Calibri" pitchFamily="34" charset="0"/>
                <a:ea typeface="ＭＳ Ｐゴシック" charset="-128"/>
              </a:defRPr>
            </a:lvl1pPr>
            <a:lvl2pPr marL="742950" indent="-285750" eaLnBrk="0" hangingPunct="0">
              <a:spcBef>
                <a:spcPct val="20000"/>
              </a:spcBef>
              <a:buFont typeface="Arial" charset="0"/>
              <a:buChar char="–"/>
              <a:defRPr kumimoji="1" sz="2800">
                <a:solidFill>
                  <a:schemeClr val="tx1"/>
                </a:solidFill>
                <a:latin typeface="Calibri" pitchFamily="34" charset="0"/>
                <a:ea typeface="ＭＳ Ｐゴシック" charset="-128"/>
              </a:defRPr>
            </a:lvl2pPr>
            <a:lvl3pPr marL="1143000" indent="-228600" eaLnBrk="0" hangingPunct="0">
              <a:spcBef>
                <a:spcPct val="20000"/>
              </a:spcBef>
              <a:buFont typeface="Arial" charset="0"/>
              <a:buChar char="•"/>
              <a:defRPr kumimoji="1" sz="2400">
                <a:solidFill>
                  <a:schemeClr val="tx1"/>
                </a:solidFill>
                <a:latin typeface="Calibri" pitchFamily="34" charset="0"/>
                <a:ea typeface="ＭＳ Ｐゴシック" charset="-128"/>
              </a:defRPr>
            </a:lvl3pPr>
            <a:lvl4pPr marL="1600200" indent="-228600" eaLnBrk="0" hangingPunct="0">
              <a:spcBef>
                <a:spcPct val="20000"/>
              </a:spcBef>
              <a:buFont typeface="Arial" charset="0"/>
              <a:buChar char="–"/>
              <a:defRPr kumimoji="1" sz="2000">
                <a:solidFill>
                  <a:schemeClr val="tx1"/>
                </a:solidFill>
                <a:latin typeface="Calibri" pitchFamily="34" charset="0"/>
                <a:ea typeface="ＭＳ Ｐゴシック" charset="-128"/>
              </a:defRPr>
            </a:lvl4pPr>
            <a:lvl5pPr marL="2057400" indent="-228600" eaLnBrk="0" hangingPunct="0">
              <a:spcBef>
                <a:spcPct val="20000"/>
              </a:spcBef>
              <a:buFont typeface="Arial" charset="0"/>
              <a:buChar char="»"/>
              <a:defRPr kumimoji="1" sz="2000">
                <a:solidFill>
                  <a:schemeClr val="tx1"/>
                </a:solidFill>
                <a:latin typeface="Calibri" pitchFamily="34" charset="0"/>
                <a:ea typeface="ＭＳ Ｐゴシック" charset="-128"/>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ＭＳ Ｐゴシック" charset="-128"/>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ＭＳ Ｐゴシック" charset="-128"/>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ＭＳ Ｐゴシック" charset="-128"/>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ＭＳ Ｐゴシック" charset="-128"/>
              </a:defRPr>
            </a:lvl9pPr>
          </a:lstStyle>
          <a:p>
            <a:pPr marL="0" marR="0" lvl="0" indent="0" algn="ctr" defTabSz="914400" rtl="0" eaLnBrk="1" fontAlgn="auto" latinLnBrk="0" hangingPunct="1">
              <a:lnSpc>
                <a:spcPct val="100000"/>
              </a:lnSpc>
              <a:spcBef>
                <a:spcPct val="0"/>
              </a:spcBef>
              <a:spcAft>
                <a:spcPts val="400"/>
              </a:spcAft>
              <a:buClr>
                <a:srgbClr val="777777"/>
              </a:buClr>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72" name="Rectangle 73">
            <a:extLst>
              <a:ext uri="{FF2B5EF4-FFF2-40B4-BE49-F238E27FC236}">
                <a16:creationId xmlns="" xmlns:a16="http://schemas.microsoft.com/office/drawing/2014/main" id="{78582E8E-DCB6-414D-8653-9D9566CA5990}"/>
              </a:ext>
            </a:extLst>
          </p:cNvPr>
          <p:cNvSpPr/>
          <p:nvPr/>
        </p:nvSpPr>
        <p:spPr bwMode="auto">
          <a:xfrm>
            <a:off x="137330" y="1028383"/>
            <a:ext cx="5687864" cy="5760132"/>
          </a:xfrm>
          <a:prstGeom prst="rect">
            <a:avLst/>
          </a:prstGeom>
          <a:solidFill>
            <a:schemeClr val="accent3">
              <a:lumMod val="20000"/>
              <a:lumOff val="80000"/>
            </a:schemeClr>
          </a:solidFill>
          <a:ln>
            <a:solidFill>
              <a:schemeClr val="bg1"/>
            </a:solidFill>
            <a:prstDash val="dash"/>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b" anchorCtr="0" compatLnSpc="1">
            <a:prstTxWarp prst="textNoShape">
              <a:avLst/>
            </a:prstTxWarp>
          </a:bodyPr>
          <a:lstStyle/>
          <a:p>
            <a:pPr marL="0" marR="0" lvl="0" indent="0" algn="ctr" defTabSz="914401" rtl="0" eaLnBrk="0"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sp>
        <p:nvSpPr>
          <p:cNvPr id="151" name="Rectangle: Rounded Corners 25">
            <a:extLst>
              <a:ext uri="{FF2B5EF4-FFF2-40B4-BE49-F238E27FC236}">
                <a16:creationId xmlns="" xmlns:a16="http://schemas.microsoft.com/office/drawing/2014/main" id="{0EB194D9-2823-4A0B-81BE-CA0C67F20EDD}"/>
              </a:ext>
            </a:extLst>
          </p:cNvPr>
          <p:cNvSpPr/>
          <p:nvPr/>
        </p:nvSpPr>
        <p:spPr>
          <a:xfrm>
            <a:off x="3272580" y="2268341"/>
            <a:ext cx="5612772" cy="853428"/>
          </a:xfrm>
          <a:prstGeom prst="roundRect">
            <a:avLst>
              <a:gd name="adj" fmla="val 12761"/>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52" name="TextBox 106">
            <a:extLst>
              <a:ext uri="{FF2B5EF4-FFF2-40B4-BE49-F238E27FC236}">
                <a16:creationId xmlns="" xmlns:a16="http://schemas.microsoft.com/office/drawing/2014/main" id="{1852F2F2-9F99-442B-B605-FAD96497EC77}"/>
              </a:ext>
            </a:extLst>
          </p:cNvPr>
          <p:cNvSpPr txBox="1"/>
          <p:nvPr/>
        </p:nvSpPr>
        <p:spPr>
          <a:xfrm>
            <a:off x="3251600" y="2381803"/>
            <a:ext cx="1097751" cy="675169"/>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altLang="ja-JP" sz="1600" b="1" dirty="0" err="1">
                <a:solidFill>
                  <a:srgbClr val="000000"/>
                </a:solidFill>
                <a:latin typeface="Calibri"/>
              </a:rPr>
              <a:t>SupportedOS</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 name="Title 4">
            <a:extLst>
              <a:ext uri="{FF2B5EF4-FFF2-40B4-BE49-F238E27FC236}">
                <a16:creationId xmlns="" xmlns:a16="http://schemas.microsoft.com/office/drawing/2014/main" id="{F4DABD7B-30DE-4502-BBB2-40AF64435686}"/>
              </a:ext>
            </a:extLst>
          </p:cNvPr>
          <p:cNvSpPr>
            <a:spLocks noGrp="1"/>
          </p:cNvSpPr>
          <p:nvPr>
            <p:ph type="title"/>
          </p:nvPr>
        </p:nvSpPr>
        <p:spPr>
          <a:xfrm>
            <a:off x="677624" y="363796"/>
            <a:ext cx="10231010" cy="664868"/>
          </a:xfrm>
        </p:spPr>
        <p:txBody>
          <a:bodyPr/>
          <a:lstStyle/>
          <a:p>
            <a:r>
              <a:rPr lang="en-US" altLang="ja-JP" sz="4400" b="1" dirty="0"/>
              <a:t>Connect</a:t>
            </a:r>
            <a:r>
              <a:rPr lang="en-US" altLang="ja-JP" sz="4400" dirty="0"/>
              <a:t> CDC Usage image</a:t>
            </a:r>
            <a:endParaRPr lang="en-US" sz="4400" dirty="0"/>
          </a:p>
        </p:txBody>
      </p:sp>
      <p:sp>
        <p:nvSpPr>
          <p:cNvPr id="2" name="TextBox 1">
            <a:extLst>
              <a:ext uri="{FF2B5EF4-FFF2-40B4-BE49-F238E27FC236}">
                <a16:creationId xmlns="" xmlns:a16="http://schemas.microsoft.com/office/drawing/2014/main" id="{C794808E-6391-AD43-91C3-85C17906EA17}"/>
              </a:ext>
            </a:extLst>
          </p:cNvPr>
          <p:cNvSpPr txBox="1"/>
          <p:nvPr/>
        </p:nvSpPr>
        <p:spPr>
          <a:xfrm>
            <a:off x="7355073" y="2375253"/>
            <a:ext cx="0" cy="0"/>
          </a:xfrm>
          <a:prstGeom prst="rect">
            <a:avLst/>
          </a:prstGeom>
          <a:noFill/>
        </p:spPr>
        <p:txBody>
          <a:bodyPr wrap="non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Calibri"/>
              <a:ea typeface="+mn-ea"/>
              <a:cs typeface="+mn-cs"/>
            </a:endParaRPr>
          </a:p>
        </p:txBody>
      </p:sp>
      <p:sp>
        <p:nvSpPr>
          <p:cNvPr id="18" name="TextBox 17">
            <a:extLst>
              <a:ext uri="{FF2B5EF4-FFF2-40B4-BE49-F238E27FC236}">
                <a16:creationId xmlns="" xmlns:a16="http://schemas.microsoft.com/office/drawing/2014/main" id="{8A71BAB6-3D13-46B6-B290-7C5405821353}"/>
              </a:ext>
            </a:extLst>
          </p:cNvPr>
          <p:cNvSpPr txBox="1"/>
          <p:nvPr/>
        </p:nvSpPr>
        <p:spPr>
          <a:xfrm>
            <a:off x="160564" y="1064049"/>
            <a:ext cx="1517515" cy="365125"/>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altLang="ja-JP" sz="2000" b="1" dirty="0">
                <a:solidFill>
                  <a:srgbClr val="000000"/>
                </a:solidFill>
                <a:latin typeface="Calibri"/>
              </a:rPr>
              <a:t>Source</a:t>
            </a:r>
            <a:endParaRPr kumimoji="0" lang="en-US" sz="20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7" name="TextBox 36">
            <a:extLst>
              <a:ext uri="{FF2B5EF4-FFF2-40B4-BE49-F238E27FC236}">
                <a16:creationId xmlns="" xmlns:a16="http://schemas.microsoft.com/office/drawing/2014/main" id="{0F65AED9-289D-4A4F-AEF4-8F2E27EBFF0F}"/>
              </a:ext>
            </a:extLst>
          </p:cNvPr>
          <p:cNvSpPr txBox="1"/>
          <p:nvPr/>
        </p:nvSpPr>
        <p:spPr>
          <a:xfrm>
            <a:off x="5905555" y="1065602"/>
            <a:ext cx="2377440" cy="365125"/>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noAutofit/>
          </a:bodyPr>
          <a:lstStyle>
            <a:defPPr>
              <a:defRPr lang="en-US"/>
            </a:defPPr>
            <a:lvl1pPr algn="ctr">
              <a:lnSpc>
                <a:spcPct val="90000"/>
              </a:lnSpc>
              <a:spcBef>
                <a:spcPts val="0"/>
              </a:spcBef>
              <a:spcAft>
                <a:spcPts val="600"/>
              </a:spcAft>
              <a:defRPr sz="2000" b="1">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Targets/Destinations</a:t>
            </a:r>
          </a:p>
        </p:txBody>
      </p:sp>
      <p:cxnSp>
        <p:nvCxnSpPr>
          <p:cNvPr id="45" name="Connector: Elbow 44">
            <a:extLst>
              <a:ext uri="{FF2B5EF4-FFF2-40B4-BE49-F238E27FC236}">
                <a16:creationId xmlns="" xmlns:a16="http://schemas.microsoft.com/office/drawing/2014/main" id="{C3A42946-330B-422E-AC0C-419FECE2AF50}"/>
              </a:ext>
            </a:extLst>
          </p:cNvPr>
          <p:cNvCxnSpPr>
            <a:cxnSpLocks/>
          </p:cNvCxnSpPr>
          <p:nvPr/>
        </p:nvCxnSpPr>
        <p:spPr>
          <a:xfrm flipV="1">
            <a:off x="9925513" y="5829617"/>
            <a:ext cx="1449125" cy="430292"/>
          </a:xfrm>
          <a:prstGeom prst="bentConnector3">
            <a:avLst>
              <a:gd name="adj1" fmla="val 100134"/>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25">
            <a:extLst>
              <a:ext uri="{FF2B5EF4-FFF2-40B4-BE49-F238E27FC236}">
                <a16:creationId xmlns="" xmlns:a16="http://schemas.microsoft.com/office/drawing/2014/main" id="{0078D56B-5BEA-4272-9124-13E8C85F515E}"/>
              </a:ext>
            </a:extLst>
          </p:cNvPr>
          <p:cNvSpPr/>
          <p:nvPr/>
        </p:nvSpPr>
        <p:spPr>
          <a:xfrm>
            <a:off x="9069413" y="3831284"/>
            <a:ext cx="2921596" cy="1972520"/>
          </a:xfrm>
          <a:prstGeom prst="roundRect">
            <a:avLst>
              <a:gd name="adj" fmla="val 12761"/>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9" name="TextBox 48">
            <a:extLst>
              <a:ext uri="{FF2B5EF4-FFF2-40B4-BE49-F238E27FC236}">
                <a16:creationId xmlns="" xmlns:a16="http://schemas.microsoft.com/office/drawing/2014/main" id="{19FB8185-BB3C-47EE-86D2-73D0E582AFFF}"/>
              </a:ext>
            </a:extLst>
          </p:cNvPr>
          <p:cNvSpPr txBox="1"/>
          <p:nvPr/>
        </p:nvSpPr>
        <p:spPr>
          <a:xfrm>
            <a:off x="9033367" y="4748161"/>
            <a:ext cx="1191461" cy="508745"/>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lvl="0" algn="ctr">
              <a:lnSpc>
                <a:spcPct val="90000"/>
              </a:lnSpc>
              <a:spcAft>
                <a:spcPts val="600"/>
              </a:spcAft>
              <a:defRPr/>
            </a:pPr>
            <a:r>
              <a:rPr lang="en-US" altLang="ja-JP" b="1" dirty="0">
                <a:solidFill>
                  <a:srgbClr val="000000"/>
                </a:solidFill>
              </a:rPr>
              <a:t>Supported</a:t>
            </a:r>
          </a:p>
          <a:p>
            <a:pPr lvl="0" algn="ctr">
              <a:lnSpc>
                <a:spcPct val="90000"/>
              </a:lnSpc>
              <a:spcAft>
                <a:spcPts val="600"/>
              </a:spcAft>
              <a:defRPr/>
            </a:pPr>
            <a:r>
              <a:rPr lang="en-US" altLang="ja-JP" b="1" dirty="0">
                <a:solidFill>
                  <a:srgbClr val="000000"/>
                </a:solidFill>
              </a:rPr>
              <a:t>Target </a:t>
            </a:r>
          </a:p>
          <a:p>
            <a:pPr lvl="0" algn="ctr">
              <a:lnSpc>
                <a:spcPct val="90000"/>
              </a:lnSpc>
              <a:spcAft>
                <a:spcPts val="600"/>
              </a:spcAft>
              <a:defRPr/>
            </a:pPr>
            <a:r>
              <a:rPr lang="en-US" altLang="ja-JP" b="1" dirty="0">
                <a:solidFill>
                  <a:srgbClr val="000000"/>
                </a:solidFill>
              </a:rPr>
              <a:t>RDBMS</a:t>
            </a:r>
          </a:p>
        </p:txBody>
      </p:sp>
      <p:sp>
        <p:nvSpPr>
          <p:cNvPr id="56" name="Oval 55">
            <a:extLst>
              <a:ext uri="{FF2B5EF4-FFF2-40B4-BE49-F238E27FC236}">
                <a16:creationId xmlns="" xmlns:a16="http://schemas.microsoft.com/office/drawing/2014/main" id="{0AB34C3F-2004-4F49-9FA4-F3E647BF5112}"/>
              </a:ext>
            </a:extLst>
          </p:cNvPr>
          <p:cNvSpPr>
            <a:spLocks noChangeAspect="1"/>
          </p:cNvSpPr>
          <p:nvPr/>
        </p:nvSpPr>
        <p:spPr>
          <a:xfrm>
            <a:off x="1127414" y="2448525"/>
            <a:ext cx="1003479" cy="9409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Connect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CDC</a:t>
            </a:r>
            <a:endParaRPr kumimoji="0" lang="en-US" sz="1600" b="1" i="0" u="none" strike="noStrike" kern="1200" cap="none" spc="0" normalizeH="0" baseline="0" noProof="0" dirty="0">
              <a:ln>
                <a:noFill/>
              </a:ln>
              <a:solidFill>
                <a:srgbClr val="FFFFFF"/>
              </a:solidFill>
              <a:effectLst/>
              <a:uLnTx/>
              <a:uFillTx/>
              <a:latin typeface="Calibri"/>
              <a:ea typeface="+mn-ea"/>
              <a:cs typeface="+mn-cs"/>
            </a:endParaRPr>
          </a:p>
        </p:txBody>
      </p:sp>
      <p:sp>
        <p:nvSpPr>
          <p:cNvPr id="68" name="Oval 67">
            <a:extLst>
              <a:ext uri="{FF2B5EF4-FFF2-40B4-BE49-F238E27FC236}">
                <a16:creationId xmlns="" xmlns:a16="http://schemas.microsoft.com/office/drawing/2014/main" id="{67B70A35-9269-044F-A9E0-C04D025282FB}"/>
              </a:ext>
            </a:extLst>
          </p:cNvPr>
          <p:cNvSpPr>
            <a:spLocks noChangeAspect="1"/>
          </p:cNvSpPr>
          <p:nvPr/>
        </p:nvSpPr>
        <p:spPr>
          <a:xfrm>
            <a:off x="9925513" y="2462781"/>
            <a:ext cx="1038328" cy="9532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Connect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mn-ea"/>
                <a:cs typeface="+mn-cs"/>
              </a:rPr>
              <a:t>CDC</a:t>
            </a:r>
            <a:endParaRPr kumimoji="0" lang="en-US" sz="1600" b="1"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71" name="Connector: Elbow 16">
            <a:extLst>
              <a:ext uri="{FF2B5EF4-FFF2-40B4-BE49-F238E27FC236}">
                <a16:creationId xmlns="" xmlns:a16="http://schemas.microsoft.com/office/drawing/2014/main" id="{025AEC11-F921-B845-8401-5A6C39273208}"/>
              </a:ext>
            </a:extLst>
          </p:cNvPr>
          <p:cNvCxnSpPr>
            <a:cxnSpLocks/>
            <a:endCxn id="68" idx="4"/>
          </p:cNvCxnSpPr>
          <p:nvPr/>
        </p:nvCxnSpPr>
        <p:spPr>
          <a:xfrm rot="5400000" flipH="1" flipV="1">
            <a:off x="10218295" y="3642393"/>
            <a:ext cx="452762" cy="1"/>
          </a:xfrm>
          <a:prstGeom prst="bentConnector3">
            <a:avLst>
              <a:gd name="adj1" fmla="val 50000"/>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 xmlns:a16="http://schemas.microsoft.com/office/drawing/2014/main" id="{8A320DE3-4E17-4398-AFB4-BB976F05A842}"/>
              </a:ext>
            </a:extLst>
          </p:cNvPr>
          <p:cNvCxnSpPr>
            <a:cxnSpLocks/>
            <a:stCxn id="56" idx="0"/>
            <a:endCxn id="68" idx="0"/>
          </p:cNvCxnSpPr>
          <p:nvPr/>
        </p:nvCxnSpPr>
        <p:spPr>
          <a:xfrm rot="16200000" flipH="1">
            <a:off x="6029787" y="-1952108"/>
            <a:ext cx="14256" cy="8815523"/>
          </a:xfrm>
          <a:prstGeom prst="bentConnector3">
            <a:avLst>
              <a:gd name="adj1" fmla="val -2953886"/>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 xmlns:a16="http://schemas.microsoft.com/office/drawing/2014/main" id="{54C0C4E2-C80B-47B2-A1B9-82E24713AC8B}"/>
              </a:ext>
            </a:extLst>
          </p:cNvPr>
          <p:cNvSpPr>
            <a:spLocks noGrp="1"/>
          </p:cNvSpPr>
          <p:nvPr>
            <p:ph type="sldNum" sz="quarter" idx="17"/>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8EBA40CB-9C29-420E-935B-82B45E243808}" type="slidenum">
              <a:rPr kumimoji="0" lang="en-GB" sz="1200" b="0" i="0" u="none" strike="noStrike" kern="1200" cap="none" spc="0" normalizeH="0" baseline="0" noProof="0" smtClean="0">
                <a:ln>
                  <a:noFill/>
                </a:ln>
                <a:solidFill>
                  <a:srgbClr val="00005C"/>
                </a:solidFill>
                <a:effectLst/>
                <a:uLnTx/>
                <a:uFillTx/>
                <a:latin typeface="Calibri"/>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57</a:t>
            </a:fld>
            <a:endParaRPr kumimoji="0" lang="en-GB" sz="1200" b="0" i="0" u="none" strike="noStrike" kern="1200" cap="none" spc="0" normalizeH="0" baseline="0" noProof="0" dirty="0">
              <a:ln>
                <a:noFill/>
              </a:ln>
              <a:solidFill>
                <a:srgbClr val="00005C"/>
              </a:solidFill>
              <a:effectLst/>
              <a:uLnTx/>
              <a:uFillTx/>
              <a:latin typeface="Calibri"/>
              <a:ea typeface="+mn-ea"/>
              <a:cs typeface="+mn-cs"/>
            </a:endParaRPr>
          </a:p>
        </p:txBody>
      </p:sp>
      <p:sp>
        <p:nvSpPr>
          <p:cNvPr id="105" name="Rectangle: Rounded Corners 25">
            <a:extLst>
              <a:ext uri="{FF2B5EF4-FFF2-40B4-BE49-F238E27FC236}">
                <a16:creationId xmlns="" xmlns:a16="http://schemas.microsoft.com/office/drawing/2014/main" id="{191192AF-75A2-FF49-8640-9881A2848E09}"/>
              </a:ext>
            </a:extLst>
          </p:cNvPr>
          <p:cNvSpPr/>
          <p:nvPr/>
        </p:nvSpPr>
        <p:spPr>
          <a:xfrm>
            <a:off x="185428" y="4292009"/>
            <a:ext cx="2969006" cy="882743"/>
          </a:xfrm>
          <a:prstGeom prst="roundRect">
            <a:avLst>
              <a:gd name="adj" fmla="val 12761"/>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7" name="TextBox 106">
            <a:extLst>
              <a:ext uri="{FF2B5EF4-FFF2-40B4-BE49-F238E27FC236}">
                <a16:creationId xmlns="" xmlns:a16="http://schemas.microsoft.com/office/drawing/2014/main" id="{620F910D-5282-C148-9A1C-9C47554804F0}"/>
              </a:ext>
            </a:extLst>
          </p:cNvPr>
          <p:cNvSpPr txBox="1"/>
          <p:nvPr/>
        </p:nvSpPr>
        <p:spPr>
          <a:xfrm>
            <a:off x="202688" y="4489032"/>
            <a:ext cx="1099683" cy="53485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altLang="ja-JP" sz="1600" b="1" dirty="0">
                <a:solidFill>
                  <a:srgbClr val="000000"/>
                </a:solidFill>
                <a:latin typeface="Calibri"/>
              </a:rPr>
              <a:t>Supported</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altLang="ja-JP" sz="1600" b="1" dirty="0">
                <a:solidFill>
                  <a:srgbClr val="000000"/>
                </a:solidFill>
                <a:latin typeface="Calibri"/>
              </a:rPr>
              <a:t>Source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RDBMS</a:t>
            </a:r>
          </a:p>
        </p:txBody>
      </p:sp>
      <p:pic>
        <p:nvPicPr>
          <p:cNvPr id="46" name="Picture 5" descr="/var/folders/sb/dmdy867j04l44c17k2t6kzqc0000gp/T/com.microsoft.Powerpoint/WebArchiveCopyPasteTempFiles/8D8BmkG6WfCcAAAAAASUVORK5CYII=">
            <a:extLst>
              <a:ext uri="{FF2B5EF4-FFF2-40B4-BE49-F238E27FC236}">
                <a16:creationId xmlns="" xmlns:a16="http://schemas.microsoft.com/office/drawing/2014/main" id="{84F5C9C2-1361-46D8-AD27-34BA996E1A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8983" y="4355633"/>
            <a:ext cx="839102" cy="1969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var/folders/sb/dmdy867j04l44c17k2t6kzqc0000gp/T/com.microsoft.Powerpoint/WebArchiveCopyPasteTempFiles/9k=">
            <a:extLst>
              <a:ext uri="{FF2B5EF4-FFF2-40B4-BE49-F238E27FC236}">
                <a16:creationId xmlns="" xmlns:a16="http://schemas.microsoft.com/office/drawing/2014/main" id="{5148A7CC-877D-4537-8242-6605667315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7252" y="4332109"/>
            <a:ext cx="948724" cy="27077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9" descr="/var/folders/sb/dmdy867j04l44c17k2t6kzqc0000gp/T/com.microsoft.Powerpoint/WebArchiveCopyPasteTempFiles/Z">
            <a:extLst>
              <a:ext uri="{FF2B5EF4-FFF2-40B4-BE49-F238E27FC236}">
                <a16:creationId xmlns="" xmlns:a16="http://schemas.microsoft.com/office/drawing/2014/main" id="{16D50C26-F563-457D-AC75-28D65D97394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8983" y="4635741"/>
            <a:ext cx="813367" cy="2487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 descr="E:\Clients\_logos\SQL08_h_rgb_r.png">
            <a:extLst>
              <a:ext uri="{FF2B5EF4-FFF2-40B4-BE49-F238E27FC236}">
                <a16:creationId xmlns="" xmlns:a16="http://schemas.microsoft.com/office/drawing/2014/main" id="{0FB248D8-CE79-4AFF-B243-CEC89416511C}"/>
              </a:ext>
            </a:extLst>
          </p:cNvPr>
          <p:cNvPicPr>
            <a:picLocks noChangeAspect="1" noChangeArrowheads="1"/>
          </p:cNvPicPr>
          <p:nvPr/>
        </p:nvPicPr>
        <p:blipFill>
          <a:blip r:embed="rId6" cstate="print"/>
          <a:srcRect r="18182"/>
          <a:stretch>
            <a:fillRect/>
          </a:stretch>
        </p:blipFill>
        <p:spPr bwMode="auto">
          <a:xfrm>
            <a:off x="1325884" y="4634683"/>
            <a:ext cx="950089" cy="219568"/>
          </a:xfrm>
          <a:prstGeom prst="rect">
            <a:avLst/>
          </a:prstGeom>
          <a:solidFill>
            <a:srgbClr val="427AF8"/>
          </a:solidFill>
          <a:ln w="9525">
            <a:noFill/>
            <a:miter lim="800000"/>
            <a:headEnd/>
            <a:tailEnd/>
          </a:ln>
        </p:spPr>
      </p:pic>
      <p:pic>
        <p:nvPicPr>
          <p:cNvPr id="55" name="Picture 14" descr="http://t3.gstatic.com/images?q=tbn:uZnDEnBgdNF_OM:http://192.87.31.188/images/sybase_logo.gif">
            <a:hlinkClick r:id="rId7"/>
            <a:extLst>
              <a:ext uri="{FF2B5EF4-FFF2-40B4-BE49-F238E27FC236}">
                <a16:creationId xmlns="" xmlns:a16="http://schemas.microsoft.com/office/drawing/2014/main" id="{A151787B-A18E-43A5-BD4F-EFE9B136B1C3}"/>
              </a:ext>
            </a:extLst>
          </p:cNvPr>
          <p:cNvPicPr>
            <a:picLocks noChangeAspect="1" noChangeArrowheads="1"/>
          </p:cNvPicPr>
          <p:nvPr/>
        </p:nvPicPr>
        <p:blipFill>
          <a:blip r:embed="rId8" cstate="print"/>
          <a:srcRect/>
          <a:stretch>
            <a:fillRect/>
          </a:stretch>
        </p:blipFill>
        <p:spPr bwMode="auto">
          <a:xfrm>
            <a:off x="1814517" y="4903484"/>
            <a:ext cx="953342" cy="219569"/>
          </a:xfrm>
          <a:prstGeom prst="rect">
            <a:avLst/>
          </a:prstGeom>
          <a:noFill/>
        </p:spPr>
      </p:pic>
      <p:cxnSp>
        <p:nvCxnSpPr>
          <p:cNvPr id="57" name="Connector: Elbow 16">
            <a:extLst>
              <a:ext uri="{FF2B5EF4-FFF2-40B4-BE49-F238E27FC236}">
                <a16:creationId xmlns="" xmlns:a16="http://schemas.microsoft.com/office/drawing/2014/main" id="{69ED9B77-2B77-7E42-BDC7-3FA5911911D2}"/>
              </a:ext>
            </a:extLst>
          </p:cNvPr>
          <p:cNvCxnSpPr>
            <a:cxnSpLocks/>
            <a:stCxn id="56" idx="4"/>
          </p:cNvCxnSpPr>
          <p:nvPr/>
        </p:nvCxnSpPr>
        <p:spPr>
          <a:xfrm>
            <a:off x="1629154" y="3389467"/>
            <a:ext cx="9492" cy="880277"/>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object 18">
            <a:extLst>
              <a:ext uri="{FF2B5EF4-FFF2-40B4-BE49-F238E27FC236}">
                <a16:creationId xmlns="" xmlns:a16="http://schemas.microsoft.com/office/drawing/2014/main" id="{EE147F72-75B8-4900-9084-5821935186A3}"/>
              </a:ext>
            </a:extLst>
          </p:cNvPr>
          <p:cNvSpPr txBox="1"/>
          <p:nvPr/>
        </p:nvSpPr>
        <p:spPr>
          <a:xfrm>
            <a:off x="1613424" y="3860798"/>
            <a:ext cx="1251956" cy="215444"/>
          </a:xfrm>
          <a:prstGeom prst="rect">
            <a:avLst/>
          </a:prstGeom>
        </p:spPr>
        <p:txBody>
          <a:bodyPr vert="horz" wrap="square" lIns="0" tIns="0" rIns="0" bIns="0" rtlCol="0" anchor="ctr" anchorCtr="0">
            <a:spAutoFit/>
          </a:bodyPr>
          <a:lstStyle/>
          <a:p>
            <a:pPr marR="5080" indent="12700" algn="ctr"/>
            <a:r>
              <a:rPr lang="en-US" altLang="ja-JP" sz="1400" b="1" spc="5" dirty="0">
                <a:solidFill>
                  <a:srgbClr val="00005B"/>
                </a:solidFill>
                <a:latin typeface="Open Sans"/>
                <a:cs typeface="Open Sans"/>
              </a:rPr>
              <a:t>Change data</a:t>
            </a:r>
            <a:endParaRPr sz="1400" dirty="0">
              <a:latin typeface="Open Sans"/>
              <a:cs typeface="Open Sans"/>
            </a:endParaRPr>
          </a:p>
        </p:txBody>
      </p:sp>
      <p:cxnSp>
        <p:nvCxnSpPr>
          <p:cNvPr id="74" name="Straight Arrow Connector 16">
            <a:extLst>
              <a:ext uri="{FF2B5EF4-FFF2-40B4-BE49-F238E27FC236}">
                <a16:creationId xmlns="" xmlns:a16="http://schemas.microsoft.com/office/drawing/2014/main" id="{E894CE14-09C4-4C24-99AB-9D1109C430AD}"/>
              </a:ext>
            </a:extLst>
          </p:cNvPr>
          <p:cNvCxnSpPr>
            <a:cxnSpLocks/>
          </p:cNvCxnSpPr>
          <p:nvPr/>
        </p:nvCxnSpPr>
        <p:spPr bwMode="auto">
          <a:xfrm flipH="1">
            <a:off x="5227222" y="1880821"/>
            <a:ext cx="1259986" cy="0"/>
          </a:xfrm>
          <a:prstGeom prst="straightConnector1">
            <a:avLst/>
          </a:prstGeom>
          <a:ln>
            <a:solidFill>
              <a:srgbClr val="FF0000"/>
            </a:solidFill>
            <a:headEnd type="triangle" w="med" len="med"/>
            <a:tailEnd type="triangle"/>
          </a:ln>
        </p:spPr>
        <p:style>
          <a:lnRef idx="2">
            <a:schemeClr val="accent4"/>
          </a:lnRef>
          <a:fillRef idx="0">
            <a:schemeClr val="accent4"/>
          </a:fillRef>
          <a:effectRef idx="1">
            <a:schemeClr val="accent4"/>
          </a:effectRef>
          <a:fontRef idx="minor">
            <a:schemeClr val="tx1"/>
          </a:fontRef>
        </p:style>
      </p:cxnSp>
      <p:sp>
        <p:nvSpPr>
          <p:cNvPr id="75" name="Rectangle 9">
            <a:extLst>
              <a:ext uri="{FF2B5EF4-FFF2-40B4-BE49-F238E27FC236}">
                <a16:creationId xmlns="" xmlns:a16="http://schemas.microsoft.com/office/drawing/2014/main" id="{91544807-6A4F-4A29-8E93-6E2882650314}"/>
              </a:ext>
            </a:extLst>
          </p:cNvPr>
          <p:cNvSpPr/>
          <p:nvPr/>
        </p:nvSpPr>
        <p:spPr>
          <a:xfrm>
            <a:off x="5382420" y="1537055"/>
            <a:ext cx="908184" cy="328937"/>
          </a:xfrm>
          <a:prstGeom prst="rect">
            <a:avLst/>
          </a:prstGeom>
          <a:noFill/>
        </p:spPr>
        <p:txBody>
          <a:bodyPr wrap="square" lIns="51435" tIns="25718" rIns="51435" bIns="2571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TCP/IP</a:t>
            </a:r>
          </a:p>
        </p:txBody>
      </p:sp>
      <p:pic>
        <p:nvPicPr>
          <p:cNvPr id="81" name="Picture 4" descr="/var/folders/sb/dmdy867j04l44c17k2t6kzqc0000gp/T/com.microsoft.Powerpoint/WebArchiveCopyPasteTempFiles/wBmzwUw0mgGDwAAAABJRU5ErkJggg==">
            <a:extLst>
              <a:ext uri="{FF2B5EF4-FFF2-40B4-BE49-F238E27FC236}">
                <a16:creationId xmlns="" xmlns:a16="http://schemas.microsoft.com/office/drawing/2014/main" id="{4B61AF64-9F32-46B8-A8BD-7CD90CBD408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963841" y="5470524"/>
            <a:ext cx="933278" cy="28496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5" descr="/var/folders/sb/dmdy867j04l44c17k2t6kzqc0000gp/T/com.microsoft.Powerpoint/WebArchiveCopyPasteTempFiles/8D8BmkG6WfCcAAAAAASUVORK5CYII=">
            <a:extLst>
              <a:ext uri="{FF2B5EF4-FFF2-40B4-BE49-F238E27FC236}">
                <a16:creationId xmlns="" xmlns:a16="http://schemas.microsoft.com/office/drawing/2014/main" id="{F009561B-FCFD-41A8-AEE9-CF4478497D0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97321" y="5264078"/>
            <a:ext cx="1013364" cy="18029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var/folders/sb/dmdy867j04l44c17k2t6kzqc0000gp/T/com.microsoft.Powerpoint/WebArchiveCopyPasteTempFiles/g9N7NBv4vrg7AAAAABJRU5ErkJggg==">
            <a:extLst>
              <a:ext uri="{FF2B5EF4-FFF2-40B4-BE49-F238E27FC236}">
                <a16:creationId xmlns="" xmlns:a16="http://schemas.microsoft.com/office/drawing/2014/main" id="{B34DE75E-4162-4685-BC86-299CEBB3C079}"/>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007115" y="5156383"/>
            <a:ext cx="1006704" cy="37751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7" descr="/var/folders/sb/dmdy867j04l44c17k2t6kzqc0000gp/T/com.microsoft.Powerpoint/WebArchiveCopyPasteTempFiles/9k=">
            <a:extLst>
              <a:ext uri="{FF2B5EF4-FFF2-40B4-BE49-F238E27FC236}">
                <a16:creationId xmlns="" xmlns:a16="http://schemas.microsoft.com/office/drawing/2014/main" id="{1AB4AF1C-7541-4818-B789-451C74706E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93225" y="4365596"/>
            <a:ext cx="917460" cy="33218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5" descr="/var/folders/sb/dmdy867j04l44c17k2t6kzqc0000gp/T/com.microsoft.Powerpoint/WebArchiveCopyPasteTempFiles/Z">
            <a:extLst>
              <a:ext uri="{FF2B5EF4-FFF2-40B4-BE49-F238E27FC236}">
                <a16:creationId xmlns="" xmlns:a16="http://schemas.microsoft.com/office/drawing/2014/main" id="{7BAECE4F-123A-4324-AA20-4F0F253A7C2B}"/>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146259" y="4038929"/>
            <a:ext cx="728417" cy="28493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9" descr="/var/folders/sb/dmdy867j04l44c17k2t6kzqc0000gp/T/com.microsoft.Powerpoint/WebArchiveCopyPasteTempFiles/Z">
            <a:extLst>
              <a:ext uri="{FF2B5EF4-FFF2-40B4-BE49-F238E27FC236}">
                <a16:creationId xmlns="" xmlns:a16="http://schemas.microsoft.com/office/drawing/2014/main" id="{E62D127A-C281-4BC8-ADAE-BC1068BA6B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168551" y="4386736"/>
            <a:ext cx="723320" cy="26058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a:extLst>
              <a:ext uri="{FF2B5EF4-FFF2-40B4-BE49-F238E27FC236}">
                <a16:creationId xmlns="" xmlns:a16="http://schemas.microsoft.com/office/drawing/2014/main" id="{64608C0C-9306-4F5B-968D-5D90D674AE7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144263" y="5450041"/>
            <a:ext cx="699077" cy="366468"/>
          </a:xfrm>
          <a:prstGeom prst="rect">
            <a:avLst/>
          </a:prstGeom>
        </p:spPr>
      </p:pic>
      <p:pic>
        <p:nvPicPr>
          <p:cNvPr id="92" name="Picture 1" descr="E:\Clients\_logos\SQL08_h_rgb_r.png">
            <a:extLst>
              <a:ext uri="{FF2B5EF4-FFF2-40B4-BE49-F238E27FC236}">
                <a16:creationId xmlns="" xmlns:a16="http://schemas.microsoft.com/office/drawing/2014/main" id="{62E55840-CD02-4D1B-BA2F-967BCC1E3CE0}"/>
              </a:ext>
            </a:extLst>
          </p:cNvPr>
          <p:cNvPicPr>
            <a:picLocks noChangeAspect="1" noChangeArrowheads="1"/>
          </p:cNvPicPr>
          <p:nvPr/>
        </p:nvPicPr>
        <p:blipFill>
          <a:blip r:embed="rId6" cstate="print"/>
          <a:srcRect r="18182"/>
          <a:stretch>
            <a:fillRect/>
          </a:stretch>
        </p:blipFill>
        <p:spPr bwMode="auto">
          <a:xfrm>
            <a:off x="10966332" y="4045457"/>
            <a:ext cx="950089" cy="266717"/>
          </a:xfrm>
          <a:prstGeom prst="rect">
            <a:avLst/>
          </a:prstGeom>
          <a:solidFill>
            <a:srgbClr val="427AF8"/>
          </a:solidFill>
          <a:ln w="9525">
            <a:noFill/>
            <a:miter lim="800000"/>
            <a:headEnd/>
            <a:tailEnd/>
          </a:ln>
        </p:spPr>
      </p:pic>
      <p:pic>
        <p:nvPicPr>
          <p:cNvPr id="35" name="図 34">
            <a:extLst>
              <a:ext uri="{FF2B5EF4-FFF2-40B4-BE49-F238E27FC236}">
                <a16:creationId xmlns="" xmlns:a16="http://schemas.microsoft.com/office/drawing/2014/main" id="{A02A73E7-FE54-4654-8C05-E7A459BE9BF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36332" y="4734174"/>
            <a:ext cx="607580" cy="490164"/>
          </a:xfrm>
          <a:prstGeom prst="rect">
            <a:avLst/>
          </a:prstGeom>
        </p:spPr>
      </p:pic>
      <p:pic>
        <p:nvPicPr>
          <p:cNvPr id="77" name="図 76">
            <a:extLst>
              <a:ext uri="{FF2B5EF4-FFF2-40B4-BE49-F238E27FC236}">
                <a16:creationId xmlns="" xmlns:a16="http://schemas.microsoft.com/office/drawing/2014/main" id="{3394F804-B7A4-41A7-9BA3-6D4BA9A06CF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97788" y="4745832"/>
            <a:ext cx="501181" cy="500072"/>
          </a:xfrm>
          <a:prstGeom prst="rect">
            <a:avLst/>
          </a:prstGeom>
        </p:spPr>
      </p:pic>
      <p:pic>
        <p:nvPicPr>
          <p:cNvPr id="103" name="図 102">
            <a:extLst>
              <a:ext uri="{FF2B5EF4-FFF2-40B4-BE49-F238E27FC236}">
                <a16:creationId xmlns="" xmlns:a16="http://schemas.microsoft.com/office/drawing/2014/main" id="{F1BD8FFB-F13C-4B1F-8E0A-AA6941FAF4B8}"/>
              </a:ext>
            </a:extLst>
          </p:cNvPr>
          <p:cNvPicPr>
            <a:picLocks noChangeAspect="1"/>
          </p:cNvPicPr>
          <p:nvPr/>
        </p:nvPicPr>
        <p:blipFill>
          <a:blip r:embed="rId15"/>
          <a:stretch>
            <a:fillRect/>
          </a:stretch>
        </p:blipFill>
        <p:spPr>
          <a:xfrm>
            <a:off x="9277388" y="5959371"/>
            <a:ext cx="614587" cy="677314"/>
          </a:xfrm>
          <a:prstGeom prst="rect">
            <a:avLst/>
          </a:prstGeom>
          <a:ln>
            <a:solidFill>
              <a:schemeClr val="tx1"/>
            </a:solidFill>
          </a:ln>
        </p:spPr>
      </p:pic>
      <p:sp>
        <p:nvSpPr>
          <p:cNvPr id="104" name="TextBox 72">
            <a:extLst>
              <a:ext uri="{FF2B5EF4-FFF2-40B4-BE49-F238E27FC236}">
                <a16:creationId xmlns="" xmlns:a16="http://schemas.microsoft.com/office/drawing/2014/main" id="{127E7451-2407-47E4-9D39-C82D75DF17CF}"/>
              </a:ext>
            </a:extLst>
          </p:cNvPr>
          <p:cNvSpPr txBox="1"/>
          <p:nvPr/>
        </p:nvSpPr>
        <p:spPr>
          <a:xfrm>
            <a:off x="9355255" y="6626164"/>
            <a:ext cx="503096" cy="246221"/>
          </a:xfrm>
          <a:prstGeom prst="rect">
            <a:avLst/>
          </a:prstGeom>
          <a:noFill/>
        </p:spPr>
        <p:txBody>
          <a:bodyPr wrap="square" rtlCol="0">
            <a:spAutoFit/>
          </a:bodyPr>
          <a:lstStyle/>
          <a:p>
            <a:r>
              <a:rPr lang="en-US" altLang="ja-JP" sz="1000" dirty="0"/>
              <a:t>User</a:t>
            </a:r>
            <a:endParaRPr lang="en-US" sz="1000" dirty="0"/>
          </a:p>
        </p:txBody>
      </p:sp>
      <p:sp>
        <p:nvSpPr>
          <p:cNvPr id="109" name="Rectangle 9">
            <a:extLst>
              <a:ext uri="{FF2B5EF4-FFF2-40B4-BE49-F238E27FC236}">
                <a16:creationId xmlns="" xmlns:a16="http://schemas.microsoft.com/office/drawing/2014/main" id="{CDD7ABF3-AAF9-4259-8768-B6869CAD1033}"/>
              </a:ext>
            </a:extLst>
          </p:cNvPr>
          <p:cNvSpPr/>
          <p:nvPr/>
        </p:nvSpPr>
        <p:spPr>
          <a:xfrm>
            <a:off x="9918032" y="6296273"/>
            <a:ext cx="1599388" cy="175049"/>
          </a:xfrm>
          <a:prstGeom prst="rect">
            <a:avLst/>
          </a:prstGeom>
          <a:noFill/>
        </p:spPr>
        <p:txBody>
          <a:bodyPr wrap="square" lIns="51435" tIns="25718" rIns="51435" bIns="25718">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en-US" altLang="ja-JP" sz="800" b="1" dirty="0"/>
              <a:t>Start analysis using data of Target</a:t>
            </a:r>
            <a:endParaRPr lang="en-US" altLang="ja-JP" sz="800" b="1" dirty="0"/>
          </a:p>
        </p:txBody>
      </p:sp>
      <p:pic>
        <p:nvPicPr>
          <p:cNvPr id="110" name="図 109">
            <a:extLst>
              <a:ext uri="{FF2B5EF4-FFF2-40B4-BE49-F238E27FC236}">
                <a16:creationId xmlns="" xmlns:a16="http://schemas.microsoft.com/office/drawing/2014/main" id="{E3A6AED8-DAA7-409A-904D-B4F9365EBC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872" y="5614174"/>
            <a:ext cx="671895" cy="690394"/>
          </a:xfrm>
          <a:prstGeom prst="rect">
            <a:avLst/>
          </a:prstGeom>
        </p:spPr>
      </p:pic>
      <p:sp>
        <p:nvSpPr>
          <p:cNvPr id="111" name="TextBox 72">
            <a:extLst>
              <a:ext uri="{FF2B5EF4-FFF2-40B4-BE49-F238E27FC236}">
                <a16:creationId xmlns="" xmlns:a16="http://schemas.microsoft.com/office/drawing/2014/main" id="{1498C24D-4853-450B-9BA9-2B42886BDE2A}"/>
              </a:ext>
            </a:extLst>
          </p:cNvPr>
          <p:cNvSpPr txBox="1"/>
          <p:nvPr/>
        </p:nvSpPr>
        <p:spPr>
          <a:xfrm>
            <a:off x="295708" y="6259908"/>
            <a:ext cx="671863" cy="246221"/>
          </a:xfrm>
          <a:prstGeom prst="rect">
            <a:avLst/>
          </a:prstGeom>
          <a:noFill/>
        </p:spPr>
        <p:txBody>
          <a:bodyPr wrap="square" rtlCol="0">
            <a:spAutoFit/>
          </a:bodyPr>
          <a:lstStyle/>
          <a:p>
            <a:r>
              <a:rPr lang="en-US" altLang="ja-JP" sz="1000" dirty="0"/>
              <a:t>Operator</a:t>
            </a:r>
            <a:endParaRPr lang="en-US" sz="1000" dirty="0"/>
          </a:p>
        </p:txBody>
      </p:sp>
      <p:sp>
        <p:nvSpPr>
          <p:cNvPr id="116" name="Rectangle 9">
            <a:extLst>
              <a:ext uri="{FF2B5EF4-FFF2-40B4-BE49-F238E27FC236}">
                <a16:creationId xmlns="" xmlns:a16="http://schemas.microsoft.com/office/drawing/2014/main" id="{0DD59DF5-67DC-4469-ABBF-5A6839409CDA}"/>
              </a:ext>
            </a:extLst>
          </p:cNvPr>
          <p:cNvSpPr/>
          <p:nvPr/>
        </p:nvSpPr>
        <p:spPr>
          <a:xfrm>
            <a:off x="885895" y="6070230"/>
            <a:ext cx="2339782" cy="421270"/>
          </a:xfrm>
          <a:prstGeom prst="rect">
            <a:avLst/>
          </a:prstGeom>
          <a:noFill/>
        </p:spPr>
        <p:txBody>
          <a:bodyPr wrap="square" lIns="51435" tIns="25718" rIns="51435" bIns="25718">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en-US" altLang="ja-JP" sz="800" b="1" dirty="0"/>
              <a:t>Execute DML (INSERT / UPDATE / DELETE) statement to the extracted Source table and leave history in DB Log</a:t>
            </a:r>
            <a:endParaRPr lang="en-US" altLang="ja-JP" sz="800" b="1" dirty="0"/>
          </a:p>
        </p:txBody>
      </p:sp>
      <p:grpSp>
        <p:nvGrpSpPr>
          <p:cNvPr id="153" name="グループ化 152">
            <a:extLst>
              <a:ext uri="{FF2B5EF4-FFF2-40B4-BE49-F238E27FC236}">
                <a16:creationId xmlns="" xmlns:a16="http://schemas.microsoft.com/office/drawing/2014/main" id="{483FB20E-CA66-4AF2-9A65-8F4B0382A901}"/>
              </a:ext>
            </a:extLst>
          </p:cNvPr>
          <p:cNvGrpSpPr/>
          <p:nvPr/>
        </p:nvGrpSpPr>
        <p:grpSpPr>
          <a:xfrm>
            <a:off x="4361590" y="2331583"/>
            <a:ext cx="509948" cy="702470"/>
            <a:chOff x="5046887" y="5472944"/>
            <a:chExt cx="530012" cy="732772"/>
          </a:xfrm>
        </p:grpSpPr>
        <p:sp>
          <p:nvSpPr>
            <p:cNvPr id="66" name="TextBox 114">
              <a:extLst>
                <a:ext uri="{FF2B5EF4-FFF2-40B4-BE49-F238E27FC236}">
                  <a16:creationId xmlns="" xmlns:a16="http://schemas.microsoft.com/office/drawing/2014/main" id="{4F2A0B38-83F5-4F23-9C11-C9730BA8E4B6}"/>
                </a:ext>
              </a:extLst>
            </p:cNvPr>
            <p:cNvSpPr txBox="1"/>
            <p:nvPr/>
          </p:nvSpPr>
          <p:spPr>
            <a:xfrm>
              <a:off x="5046887" y="5959885"/>
              <a:ext cx="525910" cy="24583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none" rtlCol="0" anchor="ctr">
              <a:noAutofit/>
            </a:bodyPr>
            <a:lstStyle/>
            <a:p>
              <a:pPr algn="ctr">
                <a:lnSpc>
                  <a:spcPct val="90000"/>
                </a:lnSpc>
                <a:spcBef>
                  <a:spcPts val="0"/>
                </a:spcBef>
                <a:spcAft>
                  <a:spcPts val="600"/>
                </a:spcAft>
              </a:pPr>
              <a:r>
                <a:rPr lang="en-US" sz="1200" b="1" dirty="0">
                  <a:latin typeface="+mj-lt"/>
                </a:rPr>
                <a:t>z/OS</a:t>
              </a:r>
            </a:p>
          </p:txBody>
        </p:sp>
        <p:pic>
          <p:nvPicPr>
            <p:cNvPr id="67" name="Picture 115">
              <a:extLst>
                <a:ext uri="{FF2B5EF4-FFF2-40B4-BE49-F238E27FC236}">
                  <a16:creationId xmlns="" xmlns:a16="http://schemas.microsoft.com/office/drawing/2014/main" id="{696197BB-2992-4388-93D0-10F59425002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054921" y="5472944"/>
              <a:ext cx="521978" cy="513982"/>
            </a:xfrm>
            <a:prstGeom prst="rect">
              <a:avLst/>
            </a:prstGeom>
          </p:spPr>
        </p:pic>
      </p:grpSp>
      <p:pic>
        <p:nvPicPr>
          <p:cNvPr id="133" name="Picture 8">
            <a:extLst>
              <a:ext uri="{FF2B5EF4-FFF2-40B4-BE49-F238E27FC236}">
                <a16:creationId xmlns="" xmlns:a16="http://schemas.microsoft.com/office/drawing/2014/main" id="{F2BEA7BC-5F6F-4217-89EB-62DC886D44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16359" y="2321026"/>
            <a:ext cx="672802" cy="67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5">
            <a:extLst>
              <a:ext uri="{FF2B5EF4-FFF2-40B4-BE49-F238E27FC236}">
                <a16:creationId xmlns="" xmlns:a16="http://schemas.microsoft.com/office/drawing/2014/main" id="{39E5D6C3-1A70-4FE5-8BA1-1CD7AF039E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69966" y="2389083"/>
            <a:ext cx="525911" cy="5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4">
            <a:extLst>
              <a:ext uri="{FF2B5EF4-FFF2-40B4-BE49-F238E27FC236}">
                <a16:creationId xmlns="" xmlns:a16="http://schemas.microsoft.com/office/drawing/2014/main" id="{1B69891C-5D28-4D91-87C0-4FA4CF7EC8A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135472" y="2408397"/>
            <a:ext cx="525838" cy="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33">
            <a:extLst>
              <a:ext uri="{FF2B5EF4-FFF2-40B4-BE49-F238E27FC236}">
                <a16:creationId xmlns="" xmlns:a16="http://schemas.microsoft.com/office/drawing/2014/main" id="{B7C2E9F0-B3FF-45FE-B080-78AC4B1FCFAE}"/>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41083" y="2323843"/>
            <a:ext cx="483085" cy="5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6">
            <a:extLst>
              <a:ext uri="{FF2B5EF4-FFF2-40B4-BE49-F238E27FC236}">
                <a16:creationId xmlns="" xmlns:a16="http://schemas.microsoft.com/office/drawing/2014/main" id="{2637B574-03CE-46DB-AA71-BF6D43C0421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5696" y="2370116"/>
            <a:ext cx="697882" cy="62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5">
            <a:extLst>
              <a:ext uri="{FF2B5EF4-FFF2-40B4-BE49-F238E27FC236}">
                <a16:creationId xmlns="" xmlns:a16="http://schemas.microsoft.com/office/drawing/2014/main" id="{2F9A7F3E-24D3-4683-B326-437BB93F51C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85438" y="2359760"/>
            <a:ext cx="514129" cy="51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7">
            <a:extLst>
              <a:ext uri="{FF2B5EF4-FFF2-40B4-BE49-F238E27FC236}">
                <a16:creationId xmlns="" xmlns:a16="http://schemas.microsoft.com/office/drawing/2014/main" id="{C66E8BCF-EFD6-4863-9750-AC996DA0EA6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90878" y="2509748"/>
            <a:ext cx="573958" cy="30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TextBox 114">
            <a:extLst>
              <a:ext uri="{FF2B5EF4-FFF2-40B4-BE49-F238E27FC236}">
                <a16:creationId xmlns="" xmlns:a16="http://schemas.microsoft.com/office/drawing/2014/main" id="{F3F48DC6-4D2E-48FB-9E58-105F65164128}"/>
              </a:ext>
            </a:extLst>
          </p:cNvPr>
          <p:cNvSpPr txBox="1"/>
          <p:nvPr/>
        </p:nvSpPr>
        <p:spPr>
          <a:xfrm>
            <a:off x="5461364" y="2796477"/>
            <a:ext cx="506001" cy="235665"/>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none" rtlCol="0" anchor="ctr">
            <a:noAutofit/>
          </a:bodyPr>
          <a:lstStyle/>
          <a:p>
            <a:pPr algn="ctr">
              <a:lnSpc>
                <a:spcPct val="90000"/>
              </a:lnSpc>
              <a:spcBef>
                <a:spcPts val="0"/>
              </a:spcBef>
              <a:spcAft>
                <a:spcPts val="600"/>
              </a:spcAft>
            </a:pPr>
            <a:r>
              <a:rPr lang="en-US" sz="1200" b="1" dirty="0">
                <a:latin typeface="+mj-lt"/>
              </a:rPr>
              <a:t>Windows</a:t>
            </a:r>
          </a:p>
        </p:txBody>
      </p:sp>
      <p:cxnSp>
        <p:nvCxnSpPr>
          <p:cNvPr id="159" name="Connector: Elbow 44">
            <a:extLst>
              <a:ext uri="{FF2B5EF4-FFF2-40B4-BE49-F238E27FC236}">
                <a16:creationId xmlns="" xmlns:a16="http://schemas.microsoft.com/office/drawing/2014/main" id="{7689FFD2-91D3-4DF8-91E2-B8B20BD4A684}"/>
              </a:ext>
            </a:extLst>
          </p:cNvPr>
          <p:cNvCxnSpPr>
            <a:cxnSpLocks/>
          </p:cNvCxnSpPr>
          <p:nvPr/>
        </p:nvCxnSpPr>
        <p:spPr>
          <a:xfrm rot="5400000" flipH="1" flipV="1">
            <a:off x="906706" y="5233152"/>
            <a:ext cx="827354" cy="705622"/>
          </a:xfrm>
          <a:prstGeom prst="bentConnector3">
            <a:avLst>
              <a:gd name="adj1" fmla="val -898"/>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9" name="正方形/長方形 168">
            <a:extLst>
              <a:ext uri="{FF2B5EF4-FFF2-40B4-BE49-F238E27FC236}">
                <a16:creationId xmlns="" xmlns:a16="http://schemas.microsoft.com/office/drawing/2014/main" id="{A52BBC12-4572-4F5B-9901-2B19A2A8B685}"/>
              </a:ext>
            </a:extLst>
          </p:cNvPr>
          <p:cNvSpPr/>
          <p:nvPr/>
        </p:nvSpPr>
        <p:spPr>
          <a:xfrm>
            <a:off x="3272580" y="3288450"/>
            <a:ext cx="5612772" cy="32949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kumimoji="1" lang="ja-JP" altLang="en-US" sz="2000" dirty="0" err="1">
              <a:latin typeface="+mj-lt"/>
            </a:endParaRPr>
          </a:p>
        </p:txBody>
      </p:sp>
      <p:grpSp>
        <p:nvGrpSpPr>
          <p:cNvPr id="170" name="グループ化 169">
            <a:extLst>
              <a:ext uri="{FF2B5EF4-FFF2-40B4-BE49-F238E27FC236}">
                <a16:creationId xmlns="" xmlns:a16="http://schemas.microsoft.com/office/drawing/2014/main" id="{7935C473-8C88-4214-A7A5-D37CF94878C2}"/>
              </a:ext>
            </a:extLst>
          </p:cNvPr>
          <p:cNvGrpSpPr/>
          <p:nvPr/>
        </p:nvGrpSpPr>
        <p:grpSpPr>
          <a:xfrm>
            <a:off x="3272858" y="3645239"/>
            <a:ext cx="1504344" cy="713255"/>
            <a:chOff x="1833030" y="1461572"/>
            <a:chExt cx="2417317" cy="1149509"/>
          </a:xfrm>
        </p:grpSpPr>
        <p:sp>
          <p:nvSpPr>
            <p:cNvPr id="171" name="Line 17">
              <a:extLst>
                <a:ext uri="{FF2B5EF4-FFF2-40B4-BE49-F238E27FC236}">
                  <a16:creationId xmlns="" xmlns:a16="http://schemas.microsoft.com/office/drawing/2014/main" id="{A67C3870-5D5B-41CC-A620-E800DF980214}"/>
                </a:ext>
              </a:extLst>
            </p:cNvPr>
            <p:cNvSpPr>
              <a:spLocks noChangeShapeType="1"/>
            </p:cNvSpPr>
            <p:nvPr/>
          </p:nvSpPr>
          <p:spPr bwMode="auto">
            <a:xfrm>
              <a:off x="2721562" y="2121277"/>
              <a:ext cx="606936"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2" name="Text Box 62">
              <a:extLst>
                <a:ext uri="{FF2B5EF4-FFF2-40B4-BE49-F238E27FC236}">
                  <a16:creationId xmlns="" xmlns:a16="http://schemas.microsoft.com/office/drawing/2014/main" id="{9F5B1704-3120-4EDA-B459-C3B2137C281B}"/>
                </a:ext>
              </a:extLst>
            </p:cNvPr>
            <p:cNvSpPr txBox="1">
              <a:spLocks noChangeArrowheads="1"/>
            </p:cNvSpPr>
            <p:nvPr/>
          </p:nvSpPr>
          <p:spPr bwMode="auto">
            <a:xfrm>
              <a:off x="2754574" y="1864711"/>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eaLnBrk="1" hangingPunct="1">
                <a:lnSpc>
                  <a:spcPct val="100000"/>
                </a:lnSpc>
                <a:spcAft>
                  <a:spcPct val="0"/>
                </a:spcAft>
                <a:buFontTx/>
                <a:buNone/>
              </a:pPr>
              <a:endParaRPr lang="en-US" altLang="en-US" sz="1200" dirty="0">
                <a:solidFill>
                  <a:srgbClr val="EEECE1"/>
                </a:solidFill>
                <a:latin typeface="Calibri" panose="020F0502020204030204" pitchFamily="34" charset="0"/>
                <a:cs typeface="Calibri" panose="020F0502020204030204" pitchFamily="34" charset="0"/>
              </a:endParaRPr>
            </a:p>
          </p:txBody>
        </p:sp>
        <p:pic>
          <p:nvPicPr>
            <p:cNvPr id="173" name="Picture 69">
              <a:extLst>
                <a:ext uri="{FF2B5EF4-FFF2-40B4-BE49-F238E27FC236}">
                  <a16:creationId xmlns="" xmlns:a16="http://schemas.microsoft.com/office/drawing/2014/main" id="{47239547-5406-458F-A909-46260461F6D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33030" y="1481790"/>
              <a:ext cx="1126909" cy="1129291"/>
            </a:xfrm>
            <a:prstGeom prst="rect">
              <a:avLst/>
            </a:prstGeom>
          </p:spPr>
        </p:pic>
        <p:pic>
          <p:nvPicPr>
            <p:cNvPr id="174" name="Picture 80">
              <a:extLst>
                <a:ext uri="{FF2B5EF4-FFF2-40B4-BE49-F238E27FC236}">
                  <a16:creationId xmlns="" xmlns:a16="http://schemas.microsoft.com/office/drawing/2014/main" id="{97E57A65-2D16-4BF0-874B-6CF79082FE6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23438" y="1461572"/>
              <a:ext cx="1126909" cy="1129291"/>
            </a:xfrm>
            <a:prstGeom prst="rect">
              <a:avLst/>
            </a:prstGeom>
          </p:spPr>
        </p:pic>
      </p:grpSp>
      <p:grpSp>
        <p:nvGrpSpPr>
          <p:cNvPr id="175" name="グループ化 174">
            <a:extLst>
              <a:ext uri="{FF2B5EF4-FFF2-40B4-BE49-F238E27FC236}">
                <a16:creationId xmlns="" xmlns:a16="http://schemas.microsoft.com/office/drawing/2014/main" id="{70CE400B-0EEF-449C-8104-182C7A7F887A}"/>
              </a:ext>
            </a:extLst>
          </p:cNvPr>
          <p:cNvGrpSpPr/>
          <p:nvPr/>
        </p:nvGrpSpPr>
        <p:grpSpPr>
          <a:xfrm>
            <a:off x="3296654" y="4356599"/>
            <a:ext cx="1473359" cy="1069718"/>
            <a:chOff x="1805724" y="2612822"/>
            <a:chExt cx="2498185" cy="1861193"/>
          </a:xfrm>
        </p:grpSpPr>
        <p:sp>
          <p:nvSpPr>
            <p:cNvPr id="176" name="Line 47">
              <a:extLst>
                <a:ext uri="{FF2B5EF4-FFF2-40B4-BE49-F238E27FC236}">
                  <a16:creationId xmlns="" xmlns:a16="http://schemas.microsoft.com/office/drawing/2014/main" id="{4D3A75B0-544C-497B-BB7B-82710BD236E0}"/>
                </a:ext>
              </a:extLst>
            </p:cNvPr>
            <p:cNvSpPr>
              <a:spLocks noChangeShapeType="1"/>
            </p:cNvSpPr>
            <p:nvPr/>
          </p:nvSpPr>
          <p:spPr bwMode="auto">
            <a:xfrm flipV="1">
              <a:off x="2755224" y="3366204"/>
              <a:ext cx="624340" cy="210158"/>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7" name="Line 49">
              <a:extLst>
                <a:ext uri="{FF2B5EF4-FFF2-40B4-BE49-F238E27FC236}">
                  <a16:creationId xmlns="" xmlns:a16="http://schemas.microsoft.com/office/drawing/2014/main" id="{BAEBB0A8-7506-4827-954A-A993D4BEEF07}"/>
                </a:ext>
              </a:extLst>
            </p:cNvPr>
            <p:cNvSpPr>
              <a:spLocks noChangeShapeType="1"/>
            </p:cNvSpPr>
            <p:nvPr/>
          </p:nvSpPr>
          <p:spPr bwMode="auto">
            <a:xfrm>
              <a:off x="2772290" y="3575073"/>
              <a:ext cx="588786" cy="239812"/>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79" name="Picture 67">
              <a:extLst>
                <a:ext uri="{FF2B5EF4-FFF2-40B4-BE49-F238E27FC236}">
                  <a16:creationId xmlns="" xmlns:a16="http://schemas.microsoft.com/office/drawing/2014/main" id="{DF92226C-CFE0-401D-A30D-EF52541E7BE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77000" y="3344724"/>
              <a:ext cx="1126909" cy="1129291"/>
            </a:xfrm>
            <a:prstGeom prst="rect">
              <a:avLst/>
            </a:prstGeom>
          </p:spPr>
        </p:pic>
        <p:pic>
          <p:nvPicPr>
            <p:cNvPr id="180" name="Picture 78">
              <a:extLst>
                <a:ext uri="{FF2B5EF4-FFF2-40B4-BE49-F238E27FC236}">
                  <a16:creationId xmlns="" xmlns:a16="http://schemas.microsoft.com/office/drawing/2014/main" id="{B4986276-8EDF-4E54-9CA0-2364609880C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77000" y="2612822"/>
              <a:ext cx="1126909" cy="1129291"/>
            </a:xfrm>
            <a:prstGeom prst="rect">
              <a:avLst/>
            </a:prstGeom>
          </p:spPr>
        </p:pic>
        <p:pic>
          <p:nvPicPr>
            <p:cNvPr id="181" name="Picture 79">
              <a:extLst>
                <a:ext uri="{FF2B5EF4-FFF2-40B4-BE49-F238E27FC236}">
                  <a16:creationId xmlns="" xmlns:a16="http://schemas.microsoft.com/office/drawing/2014/main" id="{5248F887-DA0B-42D9-BA13-8A75496E9E4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05724" y="2987772"/>
              <a:ext cx="1126909" cy="1129291"/>
            </a:xfrm>
            <a:prstGeom prst="rect">
              <a:avLst/>
            </a:prstGeom>
          </p:spPr>
        </p:pic>
      </p:grpSp>
      <p:grpSp>
        <p:nvGrpSpPr>
          <p:cNvPr id="182" name="グループ化 181">
            <a:extLst>
              <a:ext uri="{FF2B5EF4-FFF2-40B4-BE49-F238E27FC236}">
                <a16:creationId xmlns="" xmlns:a16="http://schemas.microsoft.com/office/drawing/2014/main" id="{CCCB07EA-6A7E-487C-AB2F-0699752D2FC0}"/>
              </a:ext>
            </a:extLst>
          </p:cNvPr>
          <p:cNvGrpSpPr/>
          <p:nvPr/>
        </p:nvGrpSpPr>
        <p:grpSpPr>
          <a:xfrm>
            <a:off x="3272580" y="5461845"/>
            <a:ext cx="1538102" cy="1028217"/>
            <a:chOff x="1945639" y="4513925"/>
            <a:chExt cx="2447470" cy="1878079"/>
          </a:xfrm>
        </p:grpSpPr>
        <p:sp>
          <p:nvSpPr>
            <p:cNvPr id="183" name="Line 55">
              <a:extLst>
                <a:ext uri="{FF2B5EF4-FFF2-40B4-BE49-F238E27FC236}">
                  <a16:creationId xmlns="" xmlns:a16="http://schemas.microsoft.com/office/drawing/2014/main" id="{8C2EE04D-54FE-4C03-A735-7D0B646E4367}"/>
                </a:ext>
              </a:extLst>
            </p:cNvPr>
            <p:cNvSpPr>
              <a:spLocks noChangeShapeType="1"/>
            </p:cNvSpPr>
            <p:nvPr/>
          </p:nvSpPr>
          <p:spPr bwMode="auto">
            <a:xfrm>
              <a:off x="2869917" y="5079578"/>
              <a:ext cx="571524" cy="303322"/>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84" name="Line 57">
              <a:extLst>
                <a:ext uri="{FF2B5EF4-FFF2-40B4-BE49-F238E27FC236}">
                  <a16:creationId xmlns="" xmlns:a16="http://schemas.microsoft.com/office/drawing/2014/main" id="{D877DFCE-D1FD-4F3F-AA42-BDFE3F3A139E}"/>
                </a:ext>
              </a:extLst>
            </p:cNvPr>
            <p:cNvSpPr>
              <a:spLocks noChangeShapeType="1"/>
            </p:cNvSpPr>
            <p:nvPr/>
          </p:nvSpPr>
          <p:spPr bwMode="auto">
            <a:xfrm flipV="1">
              <a:off x="2869917" y="5435819"/>
              <a:ext cx="545933" cy="207808"/>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86" name="Picture 84">
              <a:extLst>
                <a:ext uri="{FF2B5EF4-FFF2-40B4-BE49-F238E27FC236}">
                  <a16:creationId xmlns="" xmlns:a16="http://schemas.microsoft.com/office/drawing/2014/main" id="{7064C7CA-489D-4359-BAB3-F3198410797B}"/>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61921" y="5262713"/>
              <a:ext cx="1126909" cy="1129291"/>
            </a:xfrm>
            <a:prstGeom prst="rect">
              <a:avLst/>
            </a:prstGeom>
          </p:spPr>
        </p:pic>
        <p:pic>
          <p:nvPicPr>
            <p:cNvPr id="187" name="Picture 85">
              <a:extLst>
                <a:ext uri="{FF2B5EF4-FFF2-40B4-BE49-F238E27FC236}">
                  <a16:creationId xmlns="" xmlns:a16="http://schemas.microsoft.com/office/drawing/2014/main" id="{D7E94093-A3B0-4CBC-80A3-E1B9B514CFD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45639" y="4513925"/>
              <a:ext cx="1126909" cy="1129291"/>
            </a:xfrm>
            <a:prstGeom prst="rect">
              <a:avLst/>
            </a:prstGeom>
          </p:spPr>
        </p:pic>
        <p:pic>
          <p:nvPicPr>
            <p:cNvPr id="188" name="Picture 86">
              <a:extLst>
                <a:ext uri="{FF2B5EF4-FFF2-40B4-BE49-F238E27FC236}">
                  <a16:creationId xmlns="" xmlns:a16="http://schemas.microsoft.com/office/drawing/2014/main" id="{CCA36DD5-92D9-421E-8504-5B978FD546D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266200" y="4852160"/>
              <a:ext cx="1126909" cy="1129291"/>
            </a:xfrm>
            <a:prstGeom prst="rect">
              <a:avLst/>
            </a:prstGeom>
          </p:spPr>
        </p:pic>
      </p:grpSp>
      <p:grpSp>
        <p:nvGrpSpPr>
          <p:cNvPr id="192" name="グループ化 191">
            <a:extLst>
              <a:ext uri="{FF2B5EF4-FFF2-40B4-BE49-F238E27FC236}">
                <a16:creationId xmlns="" xmlns:a16="http://schemas.microsoft.com/office/drawing/2014/main" id="{0ECED8ED-5862-4546-A5C5-66D4F313CC10}"/>
              </a:ext>
            </a:extLst>
          </p:cNvPr>
          <p:cNvGrpSpPr/>
          <p:nvPr/>
        </p:nvGrpSpPr>
        <p:grpSpPr>
          <a:xfrm>
            <a:off x="7164289" y="3523589"/>
            <a:ext cx="1433707" cy="1129291"/>
            <a:chOff x="7833310" y="1525054"/>
            <a:chExt cx="2556575" cy="1890959"/>
          </a:xfrm>
        </p:grpSpPr>
        <p:sp>
          <p:nvSpPr>
            <p:cNvPr id="193" name="Line 23">
              <a:extLst>
                <a:ext uri="{FF2B5EF4-FFF2-40B4-BE49-F238E27FC236}">
                  <a16:creationId xmlns="" xmlns:a16="http://schemas.microsoft.com/office/drawing/2014/main" id="{4F7A4CFB-C082-4FB6-9480-55BEC3795430}"/>
                </a:ext>
              </a:extLst>
            </p:cNvPr>
            <p:cNvSpPr>
              <a:spLocks noChangeShapeType="1"/>
            </p:cNvSpPr>
            <p:nvPr/>
          </p:nvSpPr>
          <p:spPr bwMode="auto">
            <a:xfrm flipH="1">
              <a:off x="8741130" y="2791818"/>
              <a:ext cx="762000"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94" name="Line 23">
              <a:extLst>
                <a:ext uri="{FF2B5EF4-FFF2-40B4-BE49-F238E27FC236}">
                  <a16:creationId xmlns="" xmlns:a16="http://schemas.microsoft.com/office/drawing/2014/main" id="{9549655E-7CA5-4AF0-983B-771479677353}"/>
                </a:ext>
              </a:extLst>
            </p:cNvPr>
            <p:cNvSpPr>
              <a:spLocks noChangeShapeType="1"/>
            </p:cNvSpPr>
            <p:nvPr/>
          </p:nvSpPr>
          <p:spPr bwMode="auto">
            <a:xfrm>
              <a:off x="8741131" y="2182218"/>
              <a:ext cx="758825"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95" name="Picture 89">
              <a:extLst>
                <a:ext uri="{FF2B5EF4-FFF2-40B4-BE49-F238E27FC236}">
                  <a16:creationId xmlns="" xmlns:a16="http://schemas.microsoft.com/office/drawing/2014/main" id="{88685786-E9AB-4B31-A95E-8DA5C5DD984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33310" y="1525054"/>
              <a:ext cx="1126909" cy="1129291"/>
            </a:xfrm>
            <a:prstGeom prst="rect">
              <a:avLst/>
            </a:prstGeom>
          </p:spPr>
        </p:pic>
        <p:pic>
          <p:nvPicPr>
            <p:cNvPr id="196" name="Picture 90">
              <a:extLst>
                <a:ext uri="{FF2B5EF4-FFF2-40B4-BE49-F238E27FC236}">
                  <a16:creationId xmlns="" xmlns:a16="http://schemas.microsoft.com/office/drawing/2014/main" id="{9802D212-9BCB-4E04-806C-A2FB5B7133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62976" y="1525054"/>
              <a:ext cx="1126909" cy="1129291"/>
            </a:xfrm>
            <a:prstGeom prst="rect">
              <a:avLst/>
            </a:prstGeom>
          </p:spPr>
        </p:pic>
        <p:pic>
          <p:nvPicPr>
            <p:cNvPr id="197" name="Picture 91">
              <a:extLst>
                <a:ext uri="{FF2B5EF4-FFF2-40B4-BE49-F238E27FC236}">
                  <a16:creationId xmlns="" xmlns:a16="http://schemas.microsoft.com/office/drawing/2014/main" id="{02F4D438-F6A5-4CA4-B37A-2D2CAC869C0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33310" y="2286722"/>
              <a:ext cx="1126909" cy="1129291"/>
            </a:xfrm>
            <a:prstGeom prst="rect">
              <a:avLst/>
            </a:prstGeom>
          </p:spPr>
        </p:pic>
        <p:pic>
          <p:nvPicPr>
            <p:cNvPr id="198" name="Picture 92">
              <a:extLst>
                <a:ext uri="{FF2B5EF4-FFF2-40B4-BE49-F238E27FC236}">
                  <a16:creationId xmlns="" xmlns:a16="http://schemas.microsoft.com/office/drawing/2014/main" id="{EDE9C931-17DB-4ECA-AE54-2BB895DC175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62976" y="2286722"/>
              <a:ext cx="1126909" cy="1129291"/>
            </a:xfrm>
            <a:prstGeom prst="rect">
              <a:avLst/>
            </a:prstGeom>
          </p:spPr>
        </p:pic>
      </p:grpSp>
      <p:grpSp>
        <p:nvGrpSpPr>
          <p:cNvPr id="199" name="グループ化 198">
            <a:extLst>
              <a:ext uri="{FF2B5EF4-FFF2-40B4-BE49-F238E27FC236}">
                <a16:creationId xmlns="" xmlns:a16="http://schemas.microsoft.com/office/drawing/2014/main" id="{F558FAB9-A919-4399-A96E-B998D677AED1}"/>
              </a:ext>
            </a:extLst>
          </p:cNvPr>
          <p:cNvGrpSpPr/>
          <p:nvPr/>
        </p:nvGrpSpPr>
        <p:grpSpPr>
          <a:xfrm>
            <a:off x="7174234" y="4623500"/>
            <a:ext cx="1441550" cy="820870"/>
            <a:chOff x="7825467" y="3449867"/>
            <a:chExt cx="2568459" cy="1129291"/>
          </a:xfrm>
        </p:grpSpPr>
        <p:sp>
          <p:nvSpPr>
            <p:cNvPr id="200" name="Line 23">
              <a:extLst>
                <a:ext uri="{FF2B5EF4-FFF2-40B4-BE49-F238E27FC236}">
                  <a16:creationId xmlns="" xmlns:a16="http://schemas.microsoft.com/office/drawing/2014/main" id="{23239180-FEAC-40BB-89DF-853A2761D1F9}"/>
                </a:ext>
              </a:extLst>
            </p:cNvPr>
            <p:cNvSpPr>
              <a:spLocks noChangeShapeType="1"/>
            </p:cNvSpPr>
            <p:nvPr/>
          </p:nvSpPr>
          <p:spPr bwMode="auto">
            <a:xfrm>
              <a:off x="8737957" y="3955138"/>
              <a:ext cx="758825"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01" name="Line 23">
              <a:extLst>
                <a:ext uri="{FF2B5EF4-FFF2-40B4-BE49-F238E27FC236}">
                  <a16:creationId xmlns="" xmlns:a16="http://schemas.microsoft.com/office/drawing/2014/main" id="{150EB09A-F597-483A-B3E1-B08397699D7F}"/>
                </a:ext>
              </a:extLst>
            </p:cNvPr>
            <p:cNvSpPr>
              <a:spLocks noChangeShapeType="1"/>
            </p:cNvSpPr>
            <p:nvPr/>
          </p:nvSpPr>
          <p:spPr bwMode="auto">
            <a:xfrm flipH="1">
              <a:off x="8737956" y="4117063"/>
              <a:ext cx="762000"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202" name="Picture 87">
              <a:extLst>
                <a:ext uri="{FF2B5EF4-FFF2-40B4-BE49-F238E27FC236}">
                  <a16:creationId xmlns="" xmlns:a16="http://schemas.microsoft.com/office/drawing/2014/main" id="{0E09AEA4-EBCC-467C-8FA1-BFFAE46ADC7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25467" y="3449867"/>
              <a:ext cx="1126909" cy="1129291"/>
            </a:xfrm>
            <a:prstGeom prst="rect">
              <a:avLst/>
            </a:prstGeom>
          </p:spPr>
        </p:pic>
        <p:pic>
          <p:nvPicPr>
            <p:cNvPr id="203" name="Picture 88">
              <a:extLst>
                <a:ext uri="{FF2B5EF4-FFF2-40B4-BE49-F238E27FC236}">
                  <a16:creationId xmlns="" xmlns:a16="http://schemas.microsoft.com/office/drawing/2014/main" id="{34E5E311-2AB8-438A-8D9B-86BF1126042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67017" y="3449867"/>
              <a:ext cx="1126909" cy="1129291"/>
            </a:xfrm>
            <a:prstGeom prst="rect">
              <a:avLst/>
            </a:prstGeom>
          </p:spPr>
        </p:pic>
      </p:grpSp>
      <p:grpSp>
        <p:nvGrpSpPr>
          <p:cNvPr id="204" name="グループ化 203">
            <a:extLst>
              <a:ext uri="{FF2B5EF4-FFF2-40B4-BE49-F238E27FC236}">
                <a16:creationId xmlns="" xmlns:a16="http://schemas.microsoft.com/office/drawing/2014/main" id="{862675A7-CC4A-45F6-B1CF-575E0249A134}"/>
              </a:ext>
            </a:extLst>
          </p:cNvPr>
          <p:cNvGrpSpPr/>
          <p:nvPr/>
        </p:nvGrpSpPr>
        <p:grpSpPr>
          <a:xfrm>
            <a:off x="7092602" y="5625457"/>
            <a:ext cx="1575748" cy="787594"/>
            <a:chOff x="7257640" y="4936157"/>
            <a:chExt cx="3303857" cy="1230426"/>
          </a:xfrm>
        </p:grpSpPr>
        <p:pic>
          <p:nvPicPr>
            <p:cNvPr id="205" name="Picture 81">
              <a:extLst>
                <a:ext uri="{FF2B5EF4-FFF2-40B4-BE49-F238E27FC236}">
                  <a16:creationId xmlns="" xmlns:a16="http://schemas.microsoft.com/office/drawing/2014/main" id="{E7C8BDF2-A321-4784-BC79-F32C0CDD76C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34588" y="5037292"/>
              <a:ext cx="1126909" cy="1129291"/>
            </a:xfrm>
            <a:prstGeom prst="rect">
              <a:avLst/>
            </a:prstGeom>
          </p:spPr>
        </p:pic>
        <p:pic>
          <p:nvPicPr>
            <p:cNvPr id="206" name="Picture 83">
              <a:extLst>
                <a:ext uri="{FF2B5EF4-FFF2-40B4-BE49-F238E27FC236}">
                  <a16:creationId xmlns="" xmlns:a16="http://schemas.microsoft.com/office/drawing/2014/main" id="{7852A887-59B1-4804-92EF-F6466E95F80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57640" y="5012629"/>
              <a:ext cx="1126909" cy="1129291"/>
            </a:xfrm>
            <a:prstGeom prst="rect">
              <a:avLst/>
            </a:prstGeom>
          </p:spPr>
        </p:pic>
        <p:sp>
          <p:nvSpPr>
            <p:cNvPr id="207" name="Line 32">
              <a:extLst>
                <a:ext uri="{FF2B5EF4-FFF2-40B4-BE49-F238E27FC236}">
                  <a16:creationId xmlns="" xmlns:a16="http://schemas.microsoft.com/office/drawing/2014/main" id="{D32F9EBB-BD2A-490A-AC7E-A7FBA3A46069}"/>
                </a:ext>
              </a:extLst>
            </p:cNvPr>
            <p:cNvSpPr>
              <a:spLocks noChangeShapeType="1"/>
            </p:cNvSpPr>
            <p:nvPr/>
          </p:nvSpPr>
          <p:spPr bwMode="auto">
            <a:xfrm>
              <a:off x="8098710" y="5520218"/>
              <a:ext cx="494808" cy="0"/>
            </a:xfrm>
            <a:prstGeom prst="line">
              <a:avLst/>
            </a:pr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08" name="Arc 34">
              <a:extLst>
                <a:ext uri="{FF2B5EF4-FFF2-40B4-BE49-F238E27FC236}">
                  <a16:creationId xmlns="" xmlns:a16="http://schemas.microsoft.com/office/drawing/2014/main" id="{53FE803F-0B5A-4033-B20A-22C535A867F5}"/>
                </a:ext>
              </a:extLst>
            </p:cNvPr>
            <p:cNvSpPr>
              <a:spLocks/>
            </p:cNvSpPr>
            <p:nvPr/>
          </p:nvSpPr>
          <p:spPr bwMode="auto">
            <a:xfrm rot="18973857">
              <a:off x="9055623" y="4936157"/>
              <a:ext cx="662588" cy="578904"/>
            </a:xfrm>
            <a:custGeom>
              <a:avLst/>
              <a:gdLst>
                <a:gd name="T0" fmla="*/ 0 w 21600"/>
                <a:gd name="T1" fmla="*/ 0 h 21574"/>
                <a:gd name="T2" fmla="*/ 0 w 21600"/>
                <a:gd name="T3" fmla="*/ 0 h 21574"/>
                <a:gd name="T4" fmla="*/ 0 w 21600"/>
                <a:gd name="T5" fmla="*/ 0 h 21574"/>
                <a:gd name="T6" fmla="*/ 0 60000 65536"/>
                <a:gd name="T7" fmla="*/ 0 60000 65536"/>
                <a:gd name="T8" fmla="*/ 0 60000 65536"/>
                <a:gd name="T9" fmla="*/ 0 w 21600"/>
                <a:gd name="T10" fmla="*/ 0 h 21574"/>
                <a:gd name="T11" fmla="*/ 21600 w 21600"/>
                <a:gd name="T12" fmla="*/ 21574 h 21574"/>
              </a:gdLst>
              <a:ahLst/>
              <a:cxnLst>
                <a:cxn ang="T6">
                  <a:pos x="T0" y="T1"/>
                </a:cxn>
                <a:cxn ang="T7">
                  <a:pos x="T2" y="T3"/>
                </a:cxn>
                <a:cxn ang="T8">
                  <a:pos x="T4" y="T5"/>
                </a:cxn>
              </a:cxnLst>
              <a:rect l="T9" t="T10" r="T11" b="T12"/>
              <a:pathLst>
                <a:path w="21600" h="21574" fill="none" extrusionOk="0">
                  <a:moveTo>
                    <a:pt x="1063" y="0"/>
                  </a:moveTo>
                  <a:cubicBezTo>
                    <a:pt x="12565" y="567"/>
                    <a:pt x="21600" y="10058"/>
                    <a:pt x="21600" y="21574"/>
                  </a:cubicBezTo>
                </a:path>
                <a:path w="21600" h="21574" stroke="0" extrusionOk="0">
                  <a:moveTo>
                    <a:pt x="1063" y="0"/>
                  </a:moveTo>
                  <a:cubicBezTo>
                    <a:pt x="12565" y="567"/>
                    <a:pt x="21600" y="10058"/>
                    <a:pt x="21600" y="21574"/>
                  </a:cubicBezTo>
                  <a:lnTo>
                    <a:pt x="0" y="21574"/>
                  </a:lnTo>
                  <a:lnTo>
                    <a:pt x="1063" y="0"/>
                  </a:lnTo>
                  <a:close/>
                </a:path>
              </a:pathLst>
            </a:custGeom>
            <a:noFill/>
            <a:ln w="19050">
              <a:solidFill>
                <a:schemeClr val="bg1">
                  <a:lumMod val="65000"/>
                </a:schemeClr>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209" name="Picture 68">
              <a:extLst>
                <a:ext uri="{FF2B5EF4-FFF2-40B4-BE49-F238E27FC236}">
                  <a16:creationId xmlns="" xmlns:a16="http://schemas.microsoft.com/office/drawing/2014/main" id="{5688C68E-A766-4BC5-B191-2D093455A3C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354936" y="5037292"/>
              <a:ext cx="1126909" cy="1129291"/>
            </a:xfrm>
            <a:prstGeom prst="rect">
              <a:avLst/>
            </a:prstGeom>
          </p:spPr>
        </p:pic>
      </p:grpSp>
      <p:sp>
        <p:nvSpPr>
          <p:cNvPr id="210" name="Rectangle 2">
            <a:extLst>
              <a:ext uri="{FF2B5EF4-FFF2-40B4-BE49-F238E27FC236}">
                <a16:creationId xmlns="" xmlns:a16="http://schemas.microsoft.com/office/drawing/2014/main" id="{D8EC2C8E-57E0-485B-ACCA-FE7ADD1CCB3A}"/>
              </a:ext>
            </a:extLst>
          </p:cNvPr>
          <p:cNvSpPr txBox="1">
            <a:spLocks noChangeArrowheads="1"/>
          </p:cNvSpPr>
          <p:nvPr/>
        </p:nvSpPr>
        <p:spPr>
          <a:xfrm>
            <a:off x="3265637" y="3293614"/>
            <a:ext cx="5817231" cy="365125"/>
          </a:xfrm>
          <a:prstGeom prst="rect">
            <a:avLst/>
          </a:prstGeom>
        </p:spPr>
        <p:txBody>
          <a:bodyPr vert="horz" lIns="91440" tIns="45720" rIns="91440" bIns="45720" rtlCol="0" anchor="t">
            <a:noAutofit/>
          </a:bodyPr>
          <a:lstStyle>
            <a:lvl1pPr algn="l" defTabSz="914400" rtl="0" eaLnBrk="1" latinLnBrk="0" hangingPunct="1">
              <a:lnSpc>
                <a:spcPct val="90000"/>
              </a:lnSpc>
              <a:spcBef>
                <a:spcPts val="0"/>
              </a:spcBef>
              <a:spcAft>
                <a:spcPts val="600"/>
              </a:spcAft>
              <a:buNone/>
              <a:defRPr sz="4000" kern="1200">
                <a:solidFill>
                  <a:schemeClr val="tx2"/>
                </a:solidFill>
                <a:latin typeface="+mj-lt"/>
                <a:ea typeface="+mj-ea"/>
                <a:cs typeface="+mj-cs"/>
              </a:defRPr>
            </a:lvl1pPr>
          </a:lstStyle>
          <a:p>
            <a:r>
              <a:rPr lang="en-US" altLang="en-US" sz="1800" dirty="0"/>
              <a:t>Flexible Replication Options</a:t>
            </a:r>
            <a:endParaRPr lang="en-US" altLang="en-US" sz="2000" b="1" dirty="0"/>
          </a:p>
        </p:txBody>
      </p:sp>
      <p:sp>
        <p:nvSpPr>
          <p:cNvPr id="211" name="Text Box 18">
            <a:extLst>
              <a:ext uri="{FF2B5EF4-FFF2-40B4-BE49-F238E27FC236}">
                <a16:creationId xmlns="" xmlns:a16="http://schemas.microsoft.com/office/drawing/2014/main" id="{FAF8515C-DA76-414A-8C46-E9033CA712E0}"/>
              </a:ext>
            </a:extLst>
          </p:cNvPr>
          <p:cNvSpPr txBox="1">
            <a:spLocks noChangeArrowheads="1"/>
          </p:cNvSpPr>
          <p:nvPr/>
        </p:nvSpPr>
        <p:spPr bwMode="auto">
          <a:xfrm>
            <a:off x="3628687" y="4193600"/>
            <a:ext cx="763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algn="r" eaLnBrk="1" hangingPunct="1">
              <a:lnSpc>
                <a:spcPct val="100000"/>
              </a:lnSpc>
              <a:spcAft>
                <a:spcPct val="0"/>
              </a:spcAft>
              <a:buFontTx/>
              <a:buNone/>
            </a:pPr>
            <a:r>
              <a:rPr lang="en-US" altLang="en-US" sz="1200" b="1" dirty="0">
                <a:solidFill>
                  <a:schemeClr val="accent6"/>
                </a:solidFill>
                <a:latin typeface="Calibri" panose="020F0502020204030204" pitchFamily="34" charset="0"/>
                <a:cs typeface="Calibri" panose="020F0502020204030204" pitchFamily="34" charset="0"/>
              </a:rPr>
              <a:t>One Way</a:t>
            </a:r>
          </a:p>
        </p:txBody>
      </p:sp>
      <p:sp>
        <p:nvSpPr>
          <p:cNvPr id="212" name="Text Box 50">
            <a:extLst>
              <a:ext uri="{FF2B5EF4-FFF2-40B4-BE49-F238E27FC236}">
                <a16:creationId xmlns="" xmlns:a16="http://schemas.microsoft.com/office/drawing/2014/main" id="{99287CF6-C6B6-4FC3-832F-BFDEB1659991}"/>
              </a:ext>
            </a:extLst>
          </p:cNvPr>
          <p:cNvSpPr txBox="1">
            <a:spLocks noChangeArrowheads="1"/>
          </p:cNvSpPr>
          <p:nvPr/>
        </p:nvSpPr>
        <p:spPr bwMode="auto">
          <a:xfrm>
            <a:off x="3385720" y="5196844"/>
            <a:ext cx="10172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algn="r" eaLnBrk="1" hangingPunct="1">
              <a:lnSpc>
                <a:spcPct val="100000"/>
              </a:lnSpc>
              <a:spcAft>
                <a:spcPct val="0"/>
              </a:spcAft>
              <a:buFontTx/>
              <a:buNone/>
            </a:pPr>
            <a:r>
              <a:rPr lang="en-US" altLang="ja-JP" sz="1200" b="1" dirty="0">
                <a:solidFill>
                  <a:schemeClr val="accent6"/>
                </a:solidFill>
                <a:latin typeface="Calibri" panose="020F0502020204030204" pitchFamily="34" charset="0"/>
                <a:cs typeface="Calibri" panose="020F0502020204030204" pitchFamily="34" charset="0"/>
              </a:rPr>
              <a:t>One</a:t>
            </a:r>
            <a:r>
              <a:rPr lang="ja-JP" altLang="en-US" sz="1200" b="1" dirty="0">
                <a:solidFill>
                  <a:schemeClr val="accent6"/>
                </a:solidFill>
                <a:latin typeface="Calibri" panose="020F0502020204030204" pitchFamily="34" charset="0"/>
                <a:cs typeface="Calibri" panose="020F0502020204030204" pitchFamily="34" charset="0"/>
              </a:rPr>
              <a:t> </a:t>
            </a:r>
            <a:r>
              <a:rPr lang="en-US" altLang="ja-JP" sz="1200" b="1" dirty="0">
                <a:solidFill>
                  <a:schemeClr val="accent6"/>
                </a:solidFill>
                <a:latin typeface="Calibri" panose="020F0502020204030204" pitchFamily="34" charset="0"/>
                <a:cs typeface="Calibri" panose="020F0502020204030204" pitchFamily="34" charset="0"/>
              </a:rPr>
              <a:t>to</a:t>
            </a:r>
            <a:r>
              <a:rPr lang="ja-JP" altLang="en-US" sz="1200" b="1" dirty="0">
                <a:solidFill>
                  <a:schemeClr val="accent6"/>
                </a:solidFill>
                <a:latin typeface="Calibri" panose="020F0502020204030204" pitchFamily="34" charset="0"/>
                <a:cs typeface="Calibri" panose="020F0502020204030204" pitchFamily="34" charset="0"/>
              </a:rPr>
              <a:t> </a:t>
            </a:r>
            <a:r>
              <a:rPr lang="en-US" altLang="ja-JP" sz="1200" b="1" dirty="0">
                <a:solidFill>
                  <a:schemeClr val="accent6"/>
                </a:solidFill>
                <a:latin typeface="Calibri" panose="020F0502020204030204" pitchFamily="34" charset="0"/>
                <a:cs typeface="Calibri" panose="020F0502020204030204" pitchFamily="34" charset="0"/>
              </a:rPr>
              <a:t>Many</a:t>
            </a:r>
            <a:endParaRPr lang="en-US" altLang="en-US" sz="1200" b="1" dirty="0">
              <a:solidFill>
                <a:schemeClr val="accent6"/>
              </a:solidFill>
              <a:latin typeface="Calibri" panose="020F0502020204030204" pitchFamily="34" charset="0"/>
              <a:cs typeface="Calibri" panose="020F0502020204030204" pitchFamily="34" charset="0"/>
            </a:endParaRPr>
          </a:p>
        </p:txBody>
      </p:sp>
      <p:sp>
        <p:nvSpPr>
          <p:cNvPr id="213" name="Text Box 58">
            <a:extLst>
              <a:ext uri="{FF2B5EF4-FFF2-40B4-BE49-F238E27FC236}">
                <a16:creationId xmlns="" xmlns:a16="http://schemas.microsoft.com/office/drawing/2014/main" id="{F249C247-2E1A-4624-9508-BAA9C9F24880}"/>
              </a:ext>
            </a:extLst>
          </p:cNvPr>
          <p:cNvSpPr txBox="1">
            <a:spLocks noChangeArrowheads="1"/>
          </p:cNvSpPr>
          <p:nvPr/>
        </p:nvSpPr>
        <p:spPr bwMode="auto">
          <a:xfrm>
            <a:off x="3462806" y="6334872"/>
            <a:ext cx="10172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algn="r" eaLnBrk="1" hangingPunct="1">
              <a:lnSpc>
                <a:spcPct val="100000"/>
              </a:lnSpc>
              <a:spcAft>
                <a:spcPct val="0"/>
              </a:spcAft>
              <a:buFontTx/>
              <a:buNone/>
            </a:pPr>
            <a:r>
              <a:rPr lang="en-US" altLang="ja-JP" sz="1200" b="1" dirty="0">
                <a:solidFill>
                  <a:schemeClr val="accent6"/>
                </a:solidFill>
                <a:latin typeface="Calibri" panose="020F0502020204030204" pitchFamily="34" charset="0"/>
                <a:cs typeface="Calibri" panose="020F0502020204030204" pitchFamily="34" charset="0"/>
              </a:rPr>
              <a:t>Many</a:t>
            </a:r>
            <a:r>
              <a:rPr lang="ja-JP" altLang="en-US" sz="1200" b="1" dirty="0">
                <a:solidFill>
                  <a:schemeClr val="accent6"/>
                </a:solidFill>
                <a:latin typeface="Calibri" panose="020F0502020204030204" pitchFamily="34" charset="0"/>
                <a:cs typeface="Calibri" panose="020F0502020204030204" pitchFamily="34" charset="0"/>
              </a:rPr>
              <a:t> </a:t>
            </a:r>
            <a:r>
              <a:rPr lang="en-US" altLang="ja-JP" sz="1200" b="1" dirty="0">
                <a:solidFill>
                  <a:schemeClr val="accent6"/>
                </a:solidFill>
                <a:latin typeface="Calibri" panose="020F0502020204030204" pitchFamily="34" charset="0"/>
                <a:cs typeface="Calibri" panose="020F0502020204030204" pitchFamily="34" charset="0"/>
              </a:rPr>
              <a:t>to</a:t>
            </a:r>
            <a:r>
              <a:rPr lang="ja-JP" altLang="en-US" sz="1200" b="1" dirty="0">
                <a:solidFill>
                  <a:schemeClr val="accent6"/>
                </a:solidFill>
                <a:latin typeface="Calibri" panose="020F0502020204030204" pitchFamily="34" charset="0"/>
                <a:cs typeface="Calibri" panose="020F0502020204030204" pitchFamily="34" charset="0"/>
              </a:rPr>
              <a:t> </a:t>
            </a:r>
            <a:r>
              <a:rPr lang="en-US" altLang="ja-JP" sz="1200" b="1" dirty="0">
                <a:solidFill>
                  <a:schemeClr val="accent6"/>
                </a:solidFill>
                <a:latin typeface="Calibri" panose="020F0502020204030204" pitchFamily="34" charset="0"/>
                <a:cs typeface="Calibri" panose="020F0502020204030204" pitchFamily="34" charset="0"/>
              </a:rPr>
              <a:t>One</a:t>
            </a:r>
            <a:endParaRPr lang="en-US" altLang="en-US" sz="1200" b="1" dirty="0">
              <a:solidFill>
                <a:schemeClr val="accent6"/>
              </a:solidFill>
              <a:latin typeface="Calibri" panose="020F0502020204030204" pitchFamily="34" charset="0"/>
              <a:cs typeface="Calibri" panose="020F0502020204030204" pitchFamily="34" charset="0"/>
            </a:endParaRPr>
          </a:p>
        </p:txBody>
      </p:sp>
      <p:sp>
        <p:nvSpPr>
          <p:cNvPr id="214" name="Text Box 27">
            <a:extLst>
              <a:ext uri="{FF2B5EF4-FFF2-40B4-BE49-F238E27FC236}">
                <a16:creationId xmlns="" xmlns:a16="http://schemas.microsoft.com/office/drawing/2014/main" id="{6EAD7851-A4A4-4B55-90D0-AFEC2E30D495}"/>
              </a:ext>
            </a:extLst>
          </p:cNvPr>
          <p:cNvSpPr txBox="1">
            <a:spLocks noChangeArrowheads="1"/>
          </p:cNvSpPr>
          <p:nvPr/>
        </p:nvSpPr>
        <p:spPr bwMode="auto">
          <a:xfrm>
            <a:off x="7522971" y="4474532"/>
            <a:ext cx="768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eaLnBrk="1" hangingPunct="1">
              <a:lnSpc>
                <a:spcPct val="100000"/>
              </a:lnSpc>
              <a:spcAft>
                <a:spcPct val="0"/>
              </a:spcAft>
              <a:buFontTx/>
              <a:buNone/>
            </a:pPr>
            <a:r>
              <a:rPr lang="en-US" altLang="en-US" sz="1200" b="1" dirty="0">
                <a:solidFill>
                  <a:schemeClr val="accent6"/>
                </a:solidFill>
                <a:latin typeface="Calibri" panose="020F0502020204030204" pitchFamily="34" charset="0"/>
                <a:cs typeface="Calibri" panose="020F0502020204030204" pitchFamily="34" charset="0"/>
              </a:rPr>
              <a:t>Two Way</a:t>
            </a:r>
          </a:p>
        </p:txBody>
      </p:sp>
      <p:sp>
        <p:nvSpPr>
          <p:cNvPr id="215" name="Text Box 42">
            <a:extLst>
              <a:ext uri="{FF2B5EF4-FFF2-40B4-BE49-F238E27FC236}">
                <a16:creationId xmlns="" xmlns:a16="http://schemas.microsoft.com/office/drawing/2014/main" id="{E4B99E2F-F63F-4999-8F22-76244F35FB41}"/>
              </a:ext>
            </a:extLst>
          </p:cNvPr>
          <p:cNvSpPr txBox="1">
            <a:spLocks noChangeArrowheads="1"/>
          </p:cNvSpPr>
          <p:nvPr/>
        </p:nvSpPr>
        <p:spPr bwMode="auto">
          <a:xfrm>
            <a:off x="7376384" y="5287092"/>
            <a:ext cx="1058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eaLnBrk="1" hangingPunct="1">
              <a:lnSpc>
                <a:spcPct val="100000"/>
              </a:lnSpc>
              <a:spcAft>
                <a:spcPct val="0"/>
              </a:spcAft>
              <a:buFontTx/>
              <a:buNone/>
            </a:pPr>
            <a:r>
              <a:rPr lang="en-US" altLang="en-US" sz="1200" b="1" dirty="0">
                <a:solidFill>
                  <a:schemeClr val="accent6"/>
                </a:solidFill>
                <a:latin typeface="Calibri" panose="020F0502020204030204" pitchFamily="34" charset="0"/>
                <a:cs typeface="Calibri" panose="020F0502020204030204" pitchFamily="34" charset="0"/>
              </a:rPr>
              <a:t>Bi-Directional</a:t>
            </a:r>
          </a:p>
        </p:txBody>
      </p:sp>
      <p:sp>
        <p:nvSpPr>
          <p:cNvPr id="216" name="Text Box 35">
            <a:extLst>
              <a:ext uri="{FF2B5EF4-FFF2-40B4-BE49-F238E27FC236}">
                <a16:creationId xmlns="" xmlns:a16="http://schemas.microsoft.com/office/drawing/2014/main" id="{BFB07283-4DA9-4906-96C2-436E08B765B0}"/>
              </a:ext>
            </a:extLst>
          </p:cNvPr>
          <p:cNvSpPr txBox="1">
            <a:spLocks noChangeArrowheads="1"/>
          </p:cNvSpPr>
          <p:nvPr/>
        </p:nvSpPr>
        <p:spPr bwMode="auto">
          <a:xfrm>
            <a:off x="7607081" y="6288810"/>
            <a:ext cx="7015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600"/>
              </a:spcAft>
              <a:buFont typeface="Arial" panose="020B0604020202020204" pitchFamily="34" charset="0"/>
              <a:defRPr sz="2800">
                <a:solidFill>
                  <a:schemeClr val="tx1"/>
                </a:solidFill>
                <a:latin typeface="Arial Narrow" panose="020B0606020202030204" pitchFamily="34" charset="0"/>
              </a:defRPr>
            </a:lvl1pPr>
            <a:lvl2pPr marL="742950" indent="-285750">
              <a:spcAft>
                <a:spcPts val="600"/>
              </a:spcAft>
              <a:buClr>
                <a:srgbClr val="D40202"/>
              </a:buClr>
              <a:buFont typeface="Lucida Grande"/>
              <a:buChar char="&gt;"/>
              <a:defRPr sz="2400">
                <a:solidFill>
                  <a:schemeClr val="tx1"/>
                </a:solidFill>
                <a:latin typeface="Arial Narrow" panose="020B0606020202030204" pitchFamily="34" charset="0"/>
              </a:defRPr>
            </a:lvl2pPr>
            <a:lvl3pPr marL="1143000" indent="-228600">
              <a:buClr>
                <a:srgbClr val="7F7F7F"/>
              </a:buClr>
              <a:buFont typeface="Lucida Grande"/>
              <a:buChar char="—"/>
              <a:defRPr sz="2000">
                <a:solidFill>
                  <a:schemeClr val="tx1"/>
                </a:solidFill>
                <a:latin typeface="Arial Narrow" panose="020B0606020202030204" pitchFamily="34" charset="0"/>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defRPr>
            </a:lvl9pPr>
          </a:lstStyle>
          <a:p>
            <a:pPr eaLnBrk="1" hangingPunct="1">
              <a:lnSpc>
                <a:spcPct val="100000"/>
              </a:lnSpc>
              <a:spcAft>
                <a:spcPct val="0"/>
              </a:spcAft>
              <a:buFontTx/>
              <a:buNone/>
            </a:pPr>
            <a:r>
              <a:rPr lang="en-US" altLang="en-US" sz="1200" b="1" dirty="0">
                <a:solidFill>
                  <a:schemeClr val="accent6"/>
                </a:solidFill>
                <a:latin typeface="Calibri" panose="020F0502020204030204" pitchFamily="34" charset="0"/>
                <a:cs typeface="Calibri" panose="020F0502020204030204" pitchFamily="34" charset="0"/>
              </a:rPr>
              <a:t>Cascade</a:t>
            </a:r>
          </a:p>
        </p:txBody>
      </p:sp>
      <p:sp>
        <p:nvSpPr>
          <p:cNvPr id="217" name="Rectangle 1">
            <a:extLst>
              <a:ext uri="{FF2B5EF4-FFF2-40B4-BE49-F238E27FC236}">
                <a16:creationId xmlns="" xmlns:a16="http://schemas.microsoft.com/office/drawing/2014/main" id="{FE9BD45E-639A-4AF7-A42E-9746988EEAE3}"/>
              </a:ext>
            </a:extLst>
          </p:cNvPr>
          <p:cNvSpPr/>
          <p:nvPr/>
        </p:nvSpPr>
        <p:spPr>
          <a:xfrm>
            <a:off x="4762691" y="4520109"/>
            <a:ext cx="2401913" cy="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Bef>
                <a:spcPts val="0"/>
              </a:spcBef>
              <a:spcAft>
                <a:spcPts val="600"/>
              </a:spcAft>
            </a:pPr>
            <a:endParaRPr lang="en-US" sz="2000" dirty="0" err="1">
              <a:latin typeface="+mj-lt"/>
            </a:endParaRPr>
          </a:p>
        </p:txBody>
      </p:sp>
      <p:sp>
        <p:nvSpPr>
          <p:cNvPr id="218" name="Rectangle 7">
            <a:extLst>
              <a:ext uri="{FF2B5EF4-FFF2-40B4-BE49-F238E27FC236}">
                <a16:creationId xmlns="" xmlns:a16="http://schemas.microsoft.com/office/drawing/2014/main" id="{017F6DB2-8138-48A7-A5E9-4A10FC500A02}"/>
              </a:ext>
            </a:extLst>
          </p:cNvPr>
          <p:cNvSpPr/>
          <p:nvPr/>
        </p:nvSpPr>
        <p:spPr>
          <a:xfrm>
            <a:off x="4696986" y="4556606"/>
            <a:ext cx="2472433" cy="738664"/>
          </a:xfrm>
          <a:prstGeom prst="rect">
            <a:avLst/>
          </a:prstGeom>
          <a:noFill/>
          <a:effectLst>
            <a:softEdge rad="127000"/>
          </a:effectLst>
        </p:spPr>
        <p:txBody>
          <a:bodyPr wrap="square" lIns="228600" rIns="228600">
            <a:spAutoFit/>
          </a:bodyPr>
          <a:lstStyle/>
          <a:p>
            <a:pPr algn="ctr"/>
            <a:r>
              <a:rPr lang="en-US" altLang="ja-JP" sz="1400" b="1" i="1" dirty="0">
                <a:solidFill>
                  <a:schemeClr val="bg1"/>
                </a:solidFill>
              </a:rPr>
              <a:t>Choose a topology or combine them to meet your data sharing needs</a:t>
            </a:r>
            <a:endParaRPr lang="en-US" altLang="en-US" sz="1400" b="1" i="1" dirty="0">
              <a:solidFill>
                <a:schemeClr val="accent4"/>
              </a:solidFill>
            </a:endParaRPr>
          </a:p>
        </p:txBody>
      </p:sp>
      <p:pic>
        <p:nvPicPr>
          <p:cNvPr id="112" name="Picture 7">
            <a:extLst>
              <a:ext uri="{FF2B5EF4-FFF2-40B4-BE49-F238E27FC236}">
                <a16:creationId xmlns="" xmlns:a16="http://schemas.microsoft.com/office/drawing/2014/main" id="{358EAE86-F022-4D68-A5F9-CBD7F01230C3}"/>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10043058" y="4808878"/>
            <a:ext cx="635399" cy="370615"/>
          </a:xfrm>
          <a:prstGeom prst="rect">
            <a:avLst/>
          </a:prstGeom>
          <a:solidFill>
            <a:schemeClr val="bg1"/>
          </a:solidFill>
          <a:ln>
            <a:solidFill>
              <a:schemeClr val="tx1"/>
            </a:solidFill>
          </a:ln>
        </p:spPr>
      </p:pic>
    </p:spTree>
    <p:extLst>
      <p:ext uri="{BB962C8B-B14F-4D97-AF65-F5344CB8AC3E}">
        <p14:creationId xmlns:p14="http://schemas.microsoft.com/office/powerpoint/2010/main" val="370331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1419E1-00B1-4B4F-9F01-F798EB2BE91F}"/>
              </a:ext>
            </a:extLst>
          </p:cNvPr>
          <p:cNvSpPr>
            <a:spLocks noGrp="1"/>
          </p:cNvSpPr>
          <p:nvPr>
            <p:ph type="title"/>
          </p:nvPr>
        </p:nvSpPr>
        <p:spPr/>
        <p:txBody>
          <a:bodyPr/>
          <a:lstStyle/>
          <a:p>
            <a:r>
              <a:rPr lang="en-US" b="1" dirty="0"/>
              <a:t>Connect</a:t>
            </a:r>
            <a:r>
              <a:rPr lang="en-US" dirty="0"/>
              <a:t> CDC Features (1/2)</a:t>
            </a:r>
          </a:p>
        </p:txBody>
      </p:sp>
      <p:sp>
        <p:nvSpPr>
          <p:cNvPr id="3" name="Text Placeholder 2">
            <a:extLst>
              <a:ext uri="{FF2B5EF4-FFF2-40B4-BE49-F238E27FC236}">
                <a16:creationId xmlns="" xmlns:a16="http://schemas.microsoft.com/office/drawing/2014/main" id="{C91B2A48-49D9-4B4F-BE03-BA539C93C0B5}"/>
              </a:ext>
            </a:extLst>
          </p:cNvPr>
          <p:cNvSpPr>
            <a:spLocks noGrp="1"/>
          </p:cNvSpPr>
          <p:nvPr>
            <p:ph type="body" sz="quarter" idx="13"/>
          </p:nvPr>
        </p:nvSpPr>
        <p:spPr>
          <a:xfrm>
            <a:off x="267321" y="1977781"/>
            <a:ext cx="3589235" cy="1285656"/>
          </a:xfrm>
        </p:spPr>
        <p:txBody>
          <a:bodyPr/>
          <a:lstStyle/>
          <a:p>
            <a:r>
              <a:rPr lang="en-US" dirty="0"/>
              <a:t>Log-based Change Data Capture</a:t>
            </a:r>
          </a:p>
          <a:p>
            <a:pPr marL="285750" lvl="0" indent="-285750">
              <a:buClr>
                <a:srgbClr val="7FE259"/>
              </a:buClr>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백업 및 복구를 위해 이미 존재하는 트랜잭션 로그 파일의 변경 사항을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캡처하여</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원본 </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데이터베이스에 대한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침입 </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적 작업이 불필요</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endParaRPr lang="en-US" dirty="0"/>
          </a:p>
        </p:txBody>
      </p:sp>
      <p:sp>
        <p:nvSpPr>
          <p:cNvPr id="5" name="Text Placeholder 4">
            <a:extLst>
              <a:ext uri="{FF2B5EF4-FFF2-40B4-BE49-F238E27FC236}">
                <a16:creationId xmlns="" xmlns:a16="http://schemas.microsoft.com/office/drawing/2014/main" id="{50B1E8B7-2BB5-4388-983C-48C52F0721A4}"/>
              </a:ext>
            </a:extLst>
          </p:cNvPr>
          <p:cNvSpPr>
            <a:spLocks noGrp="1"/>
          </p:cNvSpPr>
          <p:nvPr>
            <p:ph type="body" sz="quarter" idx="41"/>
          </p:nvPr>
        </p:nvSpPr>
        <p:spPr>
          <a:xfrm>
            <a:off x="4248306" y="1977781"/>
            <a:ext cx="3800681" cy="3228155"/>
          </a:xfrm>
        </p:spPr>
        <p:txBody>
          <a:bodyPr/>
          <a:lstStyle/>
          <a:p>
            <a:r>
              <a:rPr lang="en-US" dirty="0"/>
              <a:t>Flexible Support for Popular Databases, Cloud Data Stores, and Streaming Frameworks </a:t>
            </a:r>
          </a:p>
          <a:p>
            <a:pPr marL="285750" lvl="0" indent="-285750">
              <a:buClr>
                <a:srgbClr val="7FE259"/>
              </a:buClr>
              <a:buFont typeface="Arial" panose="020B0604020202020204" pitchFamily="34" charset="0"/>
              <a:buChar char="•"/>
            </a:pPr>
            <a:r>
              <a:rPr lang="en-US" sz="1400" dirty="0">
                <a:solidFill>
                  <a:srgbClr val="000000"/>
                </a:solidFill>
                <a:latin typeface="Calibri Light" panose="020F0302020204030204" pitchFamily="34" charset="0"/>
                <a:cs typeface="Calibri Light" panose="020F0302020204030204" pitchFamily="34" charset="0"/>
              </a:rPr>
              <a:t>Between relational databases</a:t>
            </a:r>
          </a:p>
          <a:p>
            <a:pPr marL="285750" lvl="0" indent="-285750">
              <a:buClr>
                <a:srgbClr val="7FE259"/>
              </a:buClr>
              <a:buFont typeface="Arial" panose="020B0604020202020204" pitchFamily="34" charset="0"/>
              <a:buChar char="•"/>
            </a:pPr>
            <a:r>
              <a:rPr lang="en-US" sz="1400" dirty="0">
                <a:solidFill>
                  <a:srgbClr val="000000"/>
                </a:solidFill>
                <a:latin typeface="Calibri Light" panose="020F0302020204030204" pitchFamily="34" charset="0"/>
                <a:cs typeface="Calibri Light" panose="020F0302020204030204" pitchFamily="34" charset="0"/>
              </a:rPr>
              <a:t>From relational databases and the data warehouse </a:t>
            </a:r>
          </a:p>
          <a:p>
            <a:pPr marL="285750" lvl="0" indent="-285750">
              <a:buClr>
                <a:srgbClr val="7FE259"/>
              </a:buClr>
              <a:buFont typeface="Arial" panose="020B0604020202020204" pitchFamily="34" charset="0"/>
              <a:buChar char="•"/>
            </a:pPr>
            <a:r>
              <a:rPr lang="en-US" sz="1400" dirty="0">
                <a:solidFill>
                  <a:srgbClr val="000000"/>
                </a:solidFill>
                <a:latin typeface="Calibri Light" panose="020F0302020204030204" pitchFamily="34" charset="0"/>
                <a:cs typeface="Calibri Light" panose="020F0302020204030204" pitchFamily="34" charset="0"/>
              </a:rPr>
              <a:t>From relational databases to streaming frameworks </a:t>
            </a:r>
          </a:p>
          <a:p>
            <a:pPr marL="285750" lvl="0" indent="-285750">
              <a:buClr>
                <a:srgbClr val="7FE259"/>
              </a:buClr>
              <a:buFont typeface="Arial" panose="020B0604020202020204" pitchFamily="34" charset="0"/>
              <a:buChar char="•"/>
            </a:pPr>
            <a:r>
              <a:rPr lang="en-US" sz="1400" dirty="0">
                <a:solidFill>
                  <a:srgbClr val="000000"/>
                </a:solidFill>
                <a:latin typeface="Calibri Light" panose="020F0302020204030204" pitchFamily="34" charset="0"/>
                <a:cs typeface="Calibri Light" panose="020F0302020204030204" pitchFamily="34" charset="0"/>
              </a:rPr>
              <a:t>From relational databases to cloud data stores </a:t>
            </a:r>
          </a:p>
          <a:p>
            <a:pPr marL="285750" lvl="0" indent="-285750">
              <a:buClr>
                <a:srgbClr val="7FE259"/>
              </a:buClr>
              <a:buFont typeface="Arial" panose="020B0604020202020204" pitchFamily="34" charset="0"/>
              <a:buChar char="•"/>
            </a:pPr>
            <a:r>
              <a:rPr lang="en-US" sz="1400" dirty="0">
                <a:solidFill>
                  <a:srgbClr val="000000"/>
                </a:solidFill>
                <a:latin typeface="Calibri Light" panose="020F0302020204030204" pitchFamily="34" charset="0"/>
                <a:cs typeface="Calibri Light" panose="020F0302020204030204" pitchFamily="34" charset="0"/>
              </a:rPr>
              <a:t>Supports flexible data sharing topologies </a:t>
            </a:r>
          </a:p>
          <a:p>
            <a:endParaRPr lang="en-US" dirty="0"/>
          </a:p>
        </p:txBody>
      </p:sp>
      <p:sp>
        <p:nvSpPr>
          <p:cNvPr id="9" name="Footer Placeholder 8">
            <a:extLst>
              <a:ext uri="{FF2B5EF4-FFF2-40B4-BE49-F238E27FC236}">
                <a16:creationId xmlns="" xmlns:a16="http://schemas.microsoft.com/office/drawing/2014/main" id="{90CA1655-E4DA-4C9B-9205-7698B74B68E3}"/>
              </a:ext>
            </a:extLst>
          </p:cNvPr>
          <p:cNvSpPr>
            <a:spLocks noGrp="1"/>
          </p:cNvSpPr>
          <p:nvPr>
            <p:ph type="ftr" sz="quarter" idx="46"/>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lumMod val="65000"/>
                  </a:srgbClr>
                </a:solidFill>
                <a:effectLst/>
                <a:uLnTx/>
                <a:uFillTx/>
                <a:latin typeface="Calibri"/>
                <a:ea typeface="+mn-ea"/>
                <a:cs typeface="+mn-cs"/>
              </a:rPr>
              <a:t>Syncsort Confidential and Proprietary - do not copy or distribute</a:t>
            </a:r>
          </a:p>
        </p:txBody>
      </p:sp>
      <p:sp>
        <p:nvSpPr>
          <p:cNvPr id="10" name="Slide Number Placeholder 9">
            <a:extLst>
              <a:ext uri="{FF2B5EF4-FFF2-40B4-BE49-F238E27FC236}">
                <a16:creationId xmlns="" xmlns:a16="http://schemas.microsoft.com/office/drawing/2014/main" id="{72528981-3F70-4875-823F-8CB1F7865E0B}"/>
              </a:ext>
            </a:extLst>
          </p:cNvPr>
          <p:cNvSpPr>
            <a:spLocks noGrp="1"/>
          </p:cNvSpPr>
          <p:nvPr>
            <p:ph type="sldNum" sz="quarter" idx="47"/>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8EBA40CB-9C29-420E-935B-82B45E243808}" type="slidenum">
              <a:rPr kumimoji="0" lang="en-GB" sz="1200" b="0" i="0" u="none" strike="noStrike" kern="1200" cap="none" spc="0" normalizeH="0" baseline="0" noProof="0" smtClean="0">
                <a:ln>
                  <a:noFill/>
                </a:ln>
                <a:solidFill>
                  <a:srgbClr val="00005C"/>
                </a:solidFill>
                <a:effectLst/>
                <a:uLnTx/>
                <a:uFillTx/>
                <a:latin typeface="Calibri"/>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58</a:t>
            </a:fld>
            <a:endParaRPr kumimoji="0" lang="en-GB" sz="1200" b="0" i="0" u="none" strike="noStrike" kern="1200" cap="none" spc="0" normalizeH="0" baseline="0" noProof="0" dirty="0">
              <a:ln>
                <a:noFill/>
              </a:ln>
              <a:solidFill>
                <a:srgbClr val="00005C"/>
              </a:solidFill>
              <a:effectLst/>
              <a:uLnTx/>
              <a:uFillTx/>
              <a:latin typeface="Calibri"/>
              <a:ea typeface="+mn-ea"/>
              <a:cs typeface="+mn-cs"/>
            </a:endParaRPr>
          </a:p>
        </p:txBody>
      </p:sp>
      <p:sp>
        <p:nvSpPr>
          <p:cNvPr id="13" name="Text Placeholder 4">
            <a:extLst>
              <a:ext uri="{FF2B5EF4-FFF2-40B4-BE49-F238E27FC236}">
                <a16:creationId xmlns="" xmlns:a16="http://schemas.microsoft.com/office/drawing/2014/main" id="{788C4A27-FAAF-46D1-8253-7DD1F2EABD1A}"/>
              </a:ext>
            </a:extLst>
          </p:cNvPr>
          <p:cNvSpPr>
            <a:spLocks noGrp="1"/>
          </p:cNvSpPr>
          <p:nvPr>
            <p:ph type="body" sz="quarter" idx="43"/>
          </p:nvPr>
        </p:nvSpPr>
        <p:spPr>
          <a:xfrm>
            <a:off x="8440737" y="1977780"/>
            <a:ext cx="3448050" cy="2594219"/>
          </a:xfrm>
        </p:spPr>
        <p:txBody>
          <a:bodyPr/>
          <a:lstStyle/>
          <a:p>
            <a:r>
              <a:rPr lang="en-US" dirty="0"/>
              <a:t>Flexible </a:t>
            </a:r>
            <a:r>
              <a:rPr lang="en-US" dirty="0" smtClean="0"/>
              <a:t>Deployment </a:t>
            </a:r>
            <a:r>
              <a:rPr lang="en-US" sz="1600" dirty="0" smtClean="0">
                <a:latin typeface="고도 B" panose="02000503000000020004" pitchFamily="2" charset="-127"/>
                <a:ea typeface="고도 B" panose="02000503000000020004" pitchFamily="2" charset="-127"/>
              </a:rPr>
              <a:t>(</a:t>
            </a:r>
            <a:r>
              <a:rPr lang="ko-KR" altLang="en-US" sz="1600" dirty="0" smtClean="0">
                <a:latin typeface="고도 B" panose="02000503000000020004" pitchFamily="2" charset="-127"/>
                <a:ea typeface="고도 B" panose="02000503000000020004" pitchFamily="2" charset="-127"/>
              </a:rPr>
              <a:t>유연한 구축</a:t>
            </a:r>
            <a:r>
              <a:rPr lang="en-US" altLang="ko-KR" sz="1600" dirty="0" smtClean="0">
                <a:latin typeface="고도 B" panose="02000503000000020004" pitchFamily="2" charset="-127"/>
                <a:ea typeface="고도 B" panose="02000503000000020004" pitchFamily="2" charset="-127"/>
              </a:rPr>
              <a:t>)</a:t>
            </a:r>
            <a:endParaRPr lang="en-US" dirty="0">
              <a:latin typeface="고도 B" panose="02000503000000020004" pitchFamily="2" charset="-127"/>
              <a:ea typeface="고도 B" panose="02000503000000020004" pitchFamily="2" charset="-127"/>
            </a:endParaRPr>
          </a:p>
          <a:p>
            <a:pPr marL="285750" indent="-285750">
              <a:buFont typeface="Arial" panose="020B0604020202020204" pitchFamily="34" charset="0"/>
              <a:buChar char="•"/>
            </a:pPr>
            <a:r>
              <a:rPr lang="en-US" altLang="ko-KR"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Connect CDC</a:t>
            </a: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는 인프라 요구를 충족시키기 위해 다양한 복제 구성을 </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지원</a:t>
            </a:r>
            <a:endParaRPr 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기본 일대일</a:t>
            </a:r>
            <a:r>
              <a:rPr lang="en-US" altLang="ko-KR"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일대다 </a:t>
            </a: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및 </a:t>
            </a:r>
            <a:r>
              <a:rPr lang="ko-KR" altLang="en-US" sz="1400" dirty="0" err="1"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다대일</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복제 </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구성 지원</a:t>
            </a:r>
            <a:endParaRPr 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고급 양방향</a:t>
            </a:r>
            <a:r>
              <a:rPr lang="en-US" altLang="ko-KR"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양방향 및 </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계단식</a:t>
            </a:r>
            <a:r>
              <a:rPr lang="en-US" altLang="ko-KR"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(cascade)</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 구성</a:t>
            </a:r>
            <a:endParaRPr 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solidFill>
                <a:latin typeface="고도 M" panose="02000503000000020004" pitchFamily="2" charset="-127"/>
                <a:ea typeface="고도 M" panose="02000503000000020004" pitchFamily="2" charset="-127"/>
                <a:cs typeface="Calibri Light" panose="020F0302020204030204" pitchFamily="34" charset="0"/>
              </a:rPr>
              <a:t>토폴로지를 결합 할 수도 </a:t>
            </a:r>
            <a:r>
              <a:rPr lang="ko-KR" altLang="en-US" sz="1400" dirty="0" smtClean="0">
                <a:solidFill>
                  <a:schemeClr val="bg1"/>
                </a:solidFill>
                <a:latin typeface="고도 M" panose="02000503000000020004" pitchFamily="2" charset="-127"/>
                <a:ea typeface="고도 M" panose="02000503000000020004" pitchFamily="2" charset="-127"/>
                <a:cs typeface="Calibri Light" panose="020F0302020204030204" pitchFamily="34" charset="0"/>
              </a:rPr>
              <a:t>있음</a:t>
            </a:r>
            <a:endParaRPr lang="en-US" dirty="0">
              <a:latin typeface="고도 M" panose="02000503000000020004" pitchFamily="2" charset="-127"/>
              <a:ea typeface="고도 M" panose="02000503000000020004" pitchFamily="2" charset="-127"/>
            </a:endParaRPr>
          </a:p>
        </p:txBody>
      </p:sp>
      <p:sp>
        <p:nvSpPr>
          <p:cNvPr id="14" name="Text Placeholder 2">
            <a:extLst>
              <a:ext uri="{FF2B5EF4-FFF2-40B4-BE49-F238E27FC236}">
                <a16:creationId xmlns="" xmlns:a16="http://schemas.microsoft.com/office/drawing/2014/main" id="{DA545E65-8F7A-4C49-B86B-CE12F92A54A0}"/>
              </a:ext>
            </a:extLst>
          </p:cNvPr>
          <p:cNvSpPr txBox="1">
            <a:spLocks/>
          </p:cNvSpPr>
          <p:nvPr/>
        </p:nvSpPr>
        <p:spPr>
          <a:xfrm>
            <a:off x="267321" y="3480496"/>
            <a:ext cx="3651536" cy="26381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r>
              <a:rPr kumimoji="0" lang="en-US" sz="2000" b="0" i="0" u="none" strike="noStrike" kern="1200" cap="none" spc="0" normalizeH="0" baseline="0" noProof="0" dirty="0" smtClean="0">
                <a:ln>
                  <a:noFill/>
                </a:ln>
                <a:solidFill>
                  <a:srgbClr val="009BFF"/>
                </a:solidFill>
                <a:effectLst/>
                <a:uLnTx/>
                <a:uFillTx/>
                <a:latin typeface="Calibri"/>
                <a:ea typeface="+mn-ea"/>
                <a:cs typeface="+mn-cs"/>
              </a:rPr>
              <a:t>Resiliency </a:t>
            </a:r>
            <a:r>
              <a:rPr kumimoji="0" lang="en-US" sz="1600" b="0" i="0" u="none" strike="noStrike" kern="1200" cap="none" spc="0" normalizeH="0" baseline="0" noProof="0" dirty="0" smtClean="0">
                <a:ln>
                  <a:noFill/>
                </a:ln>
                <a:solidFill>
                  <a:srgbClr val="009BFF"/>
                </a:solidFill>
                <a:effectLst/>
                <a:uLnTx/>
                <a:uFillTx/>
                <a:latin typeface="고도 B" panose="02000503000000020004" pitchFamily="2" charset="-127"/>
                <a:ea typeface="고도 B" panose="02000503000000020004" pitchFamily="2" charset="-127"/>
              </a:rPr>
              <a:t>(</a:t>
            </a:r>
            <a:r>
              <a:rPr kumimoji="0" lang="ko-KR" altLang="en-US" sz="1600" b="0" i="0" u="none" strike="noStrike" kern="1200" cap="none" spc="0" normalizeH="0" baseline="0" noProof="0" dirty="0" smtClean="0">
                <a:ln>
                  <a:noFill/>
                </a:ln>
                <a:solidFill>
                  <a:srgbClr val="009BFF"/>
                </a:solidFill>
                <a:effectLst/>
                <a:uLnTx/>
                <a:uFillTx/>
                <a:latin typeface="고도 B" panose="02000503000000020004" pitchFamily="2" charset="-127"/>
                <a:ea typeface="고도 B" panose="02000503000000020004" pitchFamily="2" charset="-127"/>
              </a:rPr>
              <a:t>복원력</a:t>
            </a:r>
            <a:r>
              <a:rPr kumimoji="0" lang="en-US" altLang="ko-KR" sz="1600" b="0" i="0" u="none" strike="noStrike" kern="1200" cap="none" spc="0" normalizeH="0" baseline="0" noProof="0" dirty="0" smtClean="0">
                <a:ln>
                  <a:noFill/>
                </a:ln>
                <a:solidFill>
                  <a:srgbClr val="009BFF"/>
                </a:solidFill>
                <a:effectLst/>
                <a:uLnTx/>
                <a:uFillTx/>
                <a:latin typeface="고도 B" panose="02000503000000020004" pitchFamily="2" charset="-127"/>
                <a:ea typeface="고도 B" panose="02000503000000020004" pitchFamily="2" charset="-127"/>
              </a:rPr>
              <a:t>)</a:t>
            </a:r>
            <a:endParaRPr kumimoji="0" lang="en-US" sz="2000" b="0" i="0" u="none" strike="noStrike" kern="1200" cap="none" spc="0" normalizeH="0" baseline="0" noProof="0" dirty="0">
              <a:ln>
                <a:noFill/>
              </a:ln>
              <a:solidFill>
                <a:srgbClr val="009BFF"/>
              </a:solidFill>
              <a:effectLst/>
              <a:uLnTx/>
              <a:uFillTx/>
              <a:latin typeface="고도 B" panose="02000503000000020004" pitchFamily="2" charset="-127"/>
              <a:ea typeface="고도 B" panose="02000503000000020004" pitchFamily="2" charset="-127"/>
            </a:endParaRPr>
          </a:p>
          <a:p>
            <a:pPr marL="285750" lvl="0" indent="-285750">
              <a:buClr>
                <a:srgbClr val="7FE259"/>
              </a:buClr>
              <a:buFont typeface="Arial" panose="020B0604020202020204" pitchFamily="34" charset="0"/>
              <a:buChar char="•"/>
              <a:defRP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연결 실패</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네트워크 장애 또는 소스</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대상 및 애플리케이션 서버 장애가 있는 경우 </a:t>
            </a:r>
            <a:r>
              <a:rPr lang="en-US" altLang="ko-KR"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Connect CDC</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는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수동으로 개입하거나 </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재 동기화하지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않고도 자동으로 복구 가능</a:t>
            </a:r>
            <a:r>
              <a:rPr kumimoji="0" lang="en-US" sz="1400" b="0" i="0" u="none" strike="noStrike" kern="1200" cap="none" spc="0" normalizeH="0" baseline="0" noProof="0" dirty="0" smtClean="0">
                <a:ln>
                  <a:noFill/>
                </a:ln>
                <a:solidFill>
                  <a:schemeClr val="bg1">
                    <a:lumMod val="50000"/>
                  </a:schemeClr>
                </a:solidFill>
                <a:effectLst/>
                <a:uLnTx/>
                <a:uFillTx/>
                <a:latin typeface="고도 M" panose="02000503000000020004" pitchFamily="2" charset="-127"/>
                <a:ea typeface="고도 M" panose="02000503000000020004" pitchFamily="2" charset="-127"/>
                <a:cs typeface="Calibri Light" panose="020F0302020204030204" pitchFamily="34" charset="0"/>
              </a:rPr>
              <a:t> </a:t>
            </a:r>
            <a:endParaRPr kumimoji="0" lang="en-US" sz="1400" b="0" i="0" u="none" strike="noStrike" kern="1200" cap="none" spc="0" normalizeH="0" baseline="0" noProof="0" dirty="0">
              <a:ln>
                <a:noFill/>
              </a:ln>
              <a:solidFill>
                <a:schemeClr val="bg1">
                  <a:lumMod val="50000"/>
                </a:schemeClr>
              </a:solidFill>
              <a:effectLst/>
              <a:uLnTx/>
              <a:uFillTx/>
              <a:latin typeface="고도 M" panose="02000503000000020004" pitchFamily="2" charset="-127"/>
              <a:ea typeface="고도 M" panose="02000503000000020004" pitchFamily="2" charset="-127"/>
              <a:cs typeface="Calibri Light" panose="020F0302020204030204" pitchFamily="34" charset="0"/>
            </a:endParaRPr>
          </a:p>
          <a:p>
            <a:pPr marL="285750" lvl="0" indent="-285750">
              <a:buClr>
                <a:srgbClr val="7FE259"/>
              </a:buClr>
              <a:buFont typeface="Arial" panose="020B0604020202020204" pitchFamily="34" charset="0"/>
              <a:buChar char="•"/>
              <a:defRP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데이터 전송이 중단된 정확한 위치를 추적하고</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수동 개입 없이 데이터 손실 없이 데이터 중복 제거가 없는 정확한 지점에서 자동으로 </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재 시작 됨</a:t>
            </a:r>
            <a:endParaRPr kumimoji="0" lang="en-US" sz="1400" b="0" i="0" u="none" strike="noStrike" kern="1200" cap="none" spc="0" normalizeH="0" baseline="0" noProof="0" dirty="0">
              <a:ln>
                <a:noFill/>
              </a:ln>
              <a:solidFill>
                <a:schemeClr val="bg1">
                  <a:lumMod val="50000"/>
                </a:schemeClr>
              </a:solidFill>
              <a:effectLst/>
              <a:uLnTx/>
              <a:uFillTx/>
              <a:latin typeface="고도 M" panose="02000503000000020004" pitchFamily="2" charset="-127"/>
              <a:ea typeface="고도 M" panose="02000503000000020004" pitchFamily="2" charset="-127"/>
              <a:cs typeface="Calibri Light" panose="020F0302020204030204" pitchFamily="34" charset="0"/>
            </a:endParaRPr>
          </a:p>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009BFF"/>
              </a:solidFill>
              <a:effectLst/>
              <a:uLnTx/>
              <a:uFillTx/>
              <a:latin typeface="Calibri"/>
              <a:ea typeface="+mn-ea"/>
              <a:cs typeface="+mn-cs"/>
            </a:endParaRPr>
          </a:p>
        </p:txBody>
      </p:sp>
    </p:spTree>
    <p:extLst>
      <p:ext uri="{BB962C8B-B14F-4D97-AF65-F5344CB8AC3E}">
        <p14:creationId xmlns:p14="http://schemas.microsoft.com/office/powerpoint/2010/main" val="216006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1419E1-00B1-4B4F-9F01-F798EB2BE91F}"/>
              </a:ext>
            </a:extLst>
          </p:cNvPr>
          <p:cNvSpPr>
            <a:spLocks noGrp="1"/>
          </p:cNvSpPr>
          <p:nvPr>
            <p:ph type="title"/>
          </p:nvPr>
        </p:nvSpPr>
        <p:spPr>
          <a:xfrm>
            <a:off x="471484" y="365125"/>
            <a:ext cx="3447373" cy="1325563"/>
          </a:xfrm>
        </p:spPr>
        <p:txBody>
          <a:bodyPr/>
          <a:lstStyle/>
          <a:p>
            <a:r>
              <a:rPr lang="en-US" b="1" dirty="0"/>
              <a:t>Connect</a:t>
            </a:r>
            <a:r>
              <a:rPr lang="en-US" dirty="0"/>
              <a:t> CDC Features (2/2)</a:t>
            </a:r>
          </a:p>
        </p:txBody>
      </p:sp>
      <p:sp>
        <p:nvSpPr>
          <p:cNvPr id="3" name="Text Placeholder 2">
            <a:extLst>
              <a:ext uri="{FF2B5EF4-FFF2-40B4-BE49-F238E27FC236}">
                <a16:creationId xmlns="" xmlns:a16="http://schemas.microsoft.com/office/drawing/2014/main" id="{C91B2A48-49D9-4B4F-BE03-BA539C93C0B5}"/>
              </a:ext>
            </a:extLst>
          </p:cNvPr>
          <p:cNvSpPr>
            <a:spLocks noGrp="1"/>
          </p:cNvSpPr>
          <p:nvPr>
            <p:ph type="body" sz="quarter" idx="13"/>
          </p:nvPr>
        </p:nvSpPr>
        <p:spPr>
          <a:xfrm>
            <a:off x="471488" y="1825627"/>
            <a:ext cx="3530241" cy="1332972"/>
          </a:xfrm>
        </p:spPr>
        <p:txBody>
          <a:bodyPr/>
          <a:lstStyle/>
          <a:p>
            <a:r>
              <a:rPr lang="en-US" dirty="0"/>
              <a:t>Fault </a:t>
            </a:r>
            <a:r>
              <a:rPr lang="en-US" dirty="0" smtClean="0"/>
              <a:t>Tolerance </a:t>
            </a:r>
            <a:r>
              <a:rPr lang="en-US" sz="1600" dirty="0" smtClean="0">
                <a:latin typeface="고도 B" panose="02000503000000020004" pitchFamily="2" charset="-127"/>
                <a:ea typeface="고도 B" panose="02000503000000020004" pitchFamily="2" charset="-127"/>
              </a:rPr>
              <a:t>(</a:t>
            </a:r>
            <a:r>
              <a:rPr lang="ko-KR" altLang="en-US" sz="1600" dirty="0" smtClean="0">
                <a:latin typeface="고도 B" panose="02000503000000020004" pitchFamily="2" charset="-127"/>
                <a:ea typeface="고도 B" panose="02000503000000020004" pitchFamily="2" charset="-127"/>
              </a:rPr>
              <a:t>결함 허용</a:t>
            </a:r>
            <a:r>
              <a:rPr lang="en-US" altLang="ko-KR" sz="1600" dirty="0" smtClean="0">
                <a:latin typeface="고도 B" panose="02000503000000020004" pitchFamily="2" charset="-127"/>
                <a:ea typeface="고도 B" panose="02000503000000020004" pitchFamily="2" charset="-127"/>
              </a:rPr>
              <a:t>)</a:t>
            </a:r>
            <a:endParaRPr lang="en-US" dirty="0">
              <a:latin typeface="고도 B" panose="02000503000000020004" pitchFamily="2" charset="-127"/>
              <a:ea typeface="고도 B" panose="02000503000000020004" pitchFamily="2" charset="-127"/>
            </a:endParaRPr>
          </a:p>
          <a:p>
            <a:pPr marL="285750" indent="-285750">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내장된 충돌 모니터링 및 충돌 해결로 데이터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무결성</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보장</a:t>
            </a:r>
            <a:r>
              <a:rPr 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충돌 해결 및 충돌 모니터링과 같은 데이터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무결성</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요구 사항 지원</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endParaRPr lang="en-US" sz="1400" dirty="0">
              <a:solidFill>
                <a:srgbClr val="000000"/>
              </a:solidFill>
              <a:latin typeface="Calibri Light" panose="020F0302020204030204" pitchFamily="34" charset="0"/>
              <a:cs typeface="Calibri Light" panose="020F0302020204030204" pitchFamily="34" charset="0"/>
            </a:endParaRPr>
          </a:p>
          <a:p>
            <a:endParaRPr lang="en-US" dirty="0"/>
          </a:p>
        </p:txBody>
      </p:sp>
      <p:sp>
        <p:nvSpPr>
          <p:cNvPr id="5" name="Text Placeholder 4">
            <a:extLst>
              <a:ext uri="{FF2B5EF4-FFF2-40B4-BE49-F238E27FC236}">
                <a16:creationId xmlns="" xmlns:a16="http://schemas.microsoft.com/office/drawing/2014/main" id="{50B1E8B7-2BB5-4388-983C-48C52F0721A4}"/>
              </a:ext>
            </a:extLst>
          </p:cNvPr>
          <p:cNvSpPr>
            <a:spLocks noGrp="1"/>
          </p:cNvSpPr>
          <p:nvPr>
            <p:ph type="body" sz="quarter" idx="41"/>
          </p:nvPr>
        </p:nvSpPr>
        <p:spPr>
          <a:xfrm>
            <a:off x="4393808" y="1825626"/>
            <a:ext cx="3447369" cy="2959025"/>
          </a:xfrm>
        </p:spPr>
        <p:txBody>
          <a:bodyPr/>
          <a:lstStyle/>
          <a:p>
            <a:r>
              <a:rPr lang="en-US" dirty="0"/>
              <a:t>Data Governance Support</a:t>
            </a:r>
          </a:p>
          <a:p>
            <a:pPr marL="285750" indent="-285750">
              <a:buFont typeface="Arial" panose="020B0604020202020204" pitchFamily="34" charset="0"/>
              <a:buChar char="•"/>
            </a:pPr>
            <a:r>
              <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Connect </a:t>
            </a:r>
            <a:r>
              <a:rPr 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CDC</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는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모든 소비자가 읽을 수 있는 </a:t>
            </a:r>
            <a:r>
              <a:rPr lang="en-US" altLang="ko-KR"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Kafka</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스키마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레지스트리와</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통합되므로 메타데이터는 </a:t>
            </a:r>
            <a:r>
              <a:rPr lang="en-US" altLang="ko-KR"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Kafka</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가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공급하고 있는 애플리케이션이나 시스템으로 </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보존</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en-US" altLang="ko-KR"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Connect</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CDC</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는 애플리케이션 데이터 파이프라인을 통한 완벽한 </a:t>
            </a:r>
            <a:r>
              <a:rPr lang="en-US" altLang="ko-KR"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end-to-end</a:t>
            </a:r>
            <a:r>
              <a:rPr lang="ko-KR" altLang="en-US" sz="1400" dirty="0"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데이터 전송을 위해 </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Connect ETL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또는 </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Connect for Big Data</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와 함께 사용할 수 있음</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데이터 액세스 및 변경 내역에 대한 감사 추적 표시</a:t>
            </a:r>
            <a:endParaRPr lang="en-US" dirty="0">
              <a:solidFill>
                <a:schemeClr val="bg1">
                  <a:lumMod val="50000"/>
                </a:schemeClr>
              </a:solidFill>
              <a:latin typeface="고도 M" panose="02000503000000020004" pitchFamily="2" charset="-127"/>
              <a:ea typeface="고도 M" panose="02000503000000020004" pitchFamily="2" charset="-127"/>
            </a:endParaRPr>
          </a:p>
        </p:txBody>
      </p:sp>
      <p:sp>
        <p:nvSpPr>
          <p:cNvPr id="9" name="Footer Placeholder 8">
            <a:extLst>
              <a:ext uri="{FF2B5EF4-FFF2-40B4-BE49-F238E27FC236}">
                <a16:creationId xmlns="" xmlns:a16="http://schemas.microsoft.com/office/drawing/2014/main" id="{90CA1655-E4DA-4C9B-9205-7698B74B68E3}"/>
              </a:ext>
            </a:extLst>
          </p:cNvPr>
          <p:cNvSpPr>
            <a:spLocks noGrp="1"/>
          </p:cNvSpPr>
          <p:nvPr>
            <p:ph type="ftr" sz="quarter" idx="46"/>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lumMod val="65000"/>
                  </a:srgbClr>
                </a:solidFill>
                <a:effectLst/>
                <a:uLnTx/>
                <a:uFillTx/>
                <a:latin typeface="Calibri"/>
                <a:ea typeface="+mn-ea"/>
                <a:cs typeface="+mn-cs"/>
              </a:rPr>
              <a:t>Syncsort Confidential and Proprietary - do not copy or distribute</a:t>
            </a:r>
          </a:p>
        </p:txBody>
      </p:sp>
      <p:sp>
        <p:nvSpPr>
          <p:cNvPr id="10" name="Slide Number Placeholder 9">
            <a:extLst>
              <a:ext uri="{FF2B5EF4-FFF2-40B4-BE49-F238E27FC236}">
                <a16:creationId xmlns="" xmlns:a16="http://schemas.microsoft.com/office/drawing/2014/main" id="{72528981-3F70-4875-823F-8CB1F7865E0B}"/>
              </a:ext>
            </a:extLst>
          </p:cNvPr>
          <p:cNvSpPr>
            <a:spLocks noGrp="1"/>
          </p:cNvSpPr>
          <p:nvPr>
            <p:ph type="sldNum" sz="quarter" idx="47"/>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8EBA40CB-9C29-420E-935B-82B45E243808}" type="slidenum">
              <a:rPr kumimoji="0" lang="en-GB" sz="1200" b="0" i="0" u="none" strike="noStrike" kern="1200" cap="none" spc="0" normalizeH="0" baseline="0" noProof="0" smtClean="0">
                <a:ln>
                  <a:noFill/>
                </a:ln>
                <a:solidFill>
                  <a:srgbClr val="00005C"/>
                </a:solidFill>
                <a:effectLst/>
                <a:uLnTx/>
                <a:uFillTx/>
                <a:latin typeface="Calibri"/>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59</a:t>
            </a:fld>
            <a:endParaRPr kumimoji="0" lang="en-GB" sz="1200" b="0" i="0" u="none" strike="noStrike" kern="1200" cap="none" spc="0" normalizeH="0" baseline="0" noProof="0" dirty="0">
              <a:ln>
                <a:noFill/>
              </a:ln>
              <a:solidFill>
                <a:srgbClr val="00005C"/>
              </a:solidFill>
              <a:effectLst/>
              <a:uLnTx/>
              <a:uFillTx/>
              <a:latin typeface="Calibri"/>
              <a:ea typeface="+mn-ea"/>
              <a:cs typeface="+mn-cs"/>
            </a:endParaRPr>
          </a:p>
        </p:txBody>
      </p:sp>
      <p:sp>
        <p:nvSpPr>
          <p:cNvPr id="13" name="Text Placeholder 4">
            <a:extLst>
              <a:ext uri="{FF2B5EF4-FFF2-40B4-BE49-F238E27FC236}">
                <a16:creationId xmlns="" xmlns:a16="http://schemas.microsoft.com/office/drawing/2014/main" id="{788C4A27-FAAF-46D1-8253-7DD1F2EABD1A}"/>
              </a:ext>
            </a:extLst>
          </p:cNvPr>
          <p:cNvSpPr>
            <a:spLocks noGrp="1"/>
          </p:cNvSpPr>
          <p:nvPr>
            <p:ph type="body" sz="quarter" idx="43"/>
          </p:nvPr>
        </p:nvSpPr>
        <p:spPr>
          <a:xfrm>
            <a:off x="8440737" y="1825625"/>
            <a:ext cx="3623443" cy="1644650"/>
          </a:xfrm>
        </p:spPr>
        <p:txBody>
          <a:bodyPr/>
          <a:lstStyle/>
          <a:p>
            <a:r>
              <a:rPr lang="en-US" dirty="0"/>
              <a:t>Minimal Impact on Resources</a:t>
            </a:r>
          </a:p>
          <a:p>
            <a:pPr marL="285750" indent="-285750">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로그 기반 </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CDC</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는 이미 생성된 로그의 변경 사항을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캡처하여</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원본 데이터베이스 성능 유지</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변경된 데이터만 이동하여 네트워크 대역폭 절약</a:t>
            </a:r>
            <a:endParaRPr 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endParaRPr>
          </a:p>
          <a:p>
            <a:pPr marL="285750" indent="-285750">
              <a:buFont typeface="Arial" panose="020B0604020202020204" pitchFamily="34" charset="0"/>
              <a:buChar char="•"/>
            </a:pPr>
            <a:endParaRPr lang="en-US" dirty="0"/>
          </a:p>
        </p:txBody>
      </p:sp>
      <p:sp>
        <p:nvSpPr>
          <p:cNvPr id="14" name="Text Placeholder 2">
            <a:extLst>
              <a:ext uri="{FF2B5EF4-FFF2-40B4-BE49-F238E27FC236}">
                <a16:creationId xmlns="" xmlns:a16="http://schemas.microsoft.com/office/drawing/2014/main" id="{DA545E65-8F7A-4C49-B86B-CE12F92A54A0}"/>
              </a:ext>
            </a:extLst>
          </p:cNvPr>
          <p:cNvSpPr txBox="1">
            <a:spLocks/>
          </p:cNvSpPr>
          <p:nvPr/>
        </p:nvSpPr>
        <p:spPr>
          <a:xfrm>
            <a:off x="450620" y="3382814"/>
            <a:ext cx="3447369" cy="11022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r>
              <a:rPr kumimoji="0" lang="en-US" sz="2000" b="0" i="0" u="none" strike="noStrike" kern="1200" cap="none" spc="0" normalizeH="0" baseline="0" noProof="0" dirty="0">
                <a:ln>
                  <a:noFill/>
                </a:ln>
                <a:solidFill>
                  <a:srgbClr val="009BFF"/>
                </a:solidFill>
                <a:effectLst/>
                <a:uLnTx/>
                <a:uFillTx/>
                <a:latin typeface="Calibri"/>
                <a:ea typeface="+mn-ea"/>
                <a:cs typeface="+mn-cs"/>
              </a:rPr>
              <a:t>Secure Data Transfer</a:t>
            </a:r>
          </a:p>
          <a:p>
            <a:pPr marL="285750" marR="0" lvl="0" indent="-28575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Kerberos authentication</a:t>
            </a:r>
          </a:p>
          <a:p>
            <a:pPr marL="285750" marR="0" lvl="0" indent="-28575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TLS/SSL encryption</a:t>
            </a:r>
          </a:p>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009BFF"/>
              </a:solidFill>
              <a:effectLst/>
              <a:uLnTx/>
              <a:uFillTx/>
              <a:latin typeface="Calibri"/>
              <a:ea typeface="+mn-ea"/>
              <a:cs typeface="+mn-cs"/>
            </a:endParaRPr>
          </a:p>
        </p:txBody>
      </p:sp>
      <p:sp>
        <p:nvSpPr>
          <p:cNvPr id="11" name="Text Placeholder 2">
            <a:extLst>
              <a:ext uri="{FF2B5EF4-FFF2-40B4-BE49-F238E27FC236}">
                <a16:creationId xmlns="" xmlns:a16="http://schemas.microsoft.com/office/drawing/2014/main" id="{9A654A5D-918D-42DA-AEDA-B360CDCCD046}"/>
              </a:ext>
            </a:extLst>
          </p:cNvPr>
          <p:cNvSpPr txBox="1">
            <a:spLocks/>
          </p:cNvSpPr>
          <p:nvPr/>
        </p:nvSpPr>
        <p:spPr>
          <a:xfrm>
            <a:off x="450619" y="4709236"/>
            <a:ext cx="3447369" cy="11022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j-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j-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j-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None/>
              <a:tabLst/>
              <a:defRPr/>
            </a:pPr>
            <a:r>
              <a:rPr kumimoji="0" lang="en-US" sz="2000" b="0" i="0" u="none" strike="noStrike" kern="1200" cap="none" spc="0" normalizeH="0" baseline="0" noProof="0" dirty="0">
                <a:ln>
                  <a:noFill/>
                </a:ln>
                <a:solidFill>
                  <a:srgbClr val="009BFF"/>
                </a:solidFill>
                <a:effectLst/>
                <a:uLnTx/>
                <a:uFillTx/>
                <a:latin typeface="Calibri"/>
                <a:ea typeface="+mn-ea"/>
                <a:cs typeface="+mn-cs"/>
              </a:rPr>
              <a:t>Graphical Interface</a:t>
            </a:r>
          </a:p>
          <a:p>
            <a:pPr marL="285750" marR="0" lvl="0" indent="-285750" algn="l" defTabSz="914400" rtl="0" eaLnBrk="1" fontAlgn="auto" latinLnBrk="0" hangingPunct="1">
              <a:lnSpc>
                <a:spcPct val="90000"/>
              </a:lnSpc>
              <a:spcBef>
                <a:spcPts val="0"/>
              </a:spcBef>
              <a:spcAft>
                <a:spcPts val="600"/>
              </a:spcAft>
              <a:buClr>
                <a:srgbClr val="7FE259"/>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No coding or tuning</a:t>
            </a:r>
          </a:p>
          <a:p>
            <a:pPr marL="285750" lvl="0" indent="-285750">
              <a:buClr>
                <a:srgbClr val="7FE259"/>
              </a:buClr>
              <a:buFont typeface="Arial" panose="020B0604020202020204" pitchFamily="34" charset="0"/>
              <a:buChar char="•"/>
              <a:defRP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모니터링 콘솔 </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SMTP </a:t>
            </a:r>
            <a:r>
              <a:rPr lang="ko-KR" altLang="en-US" sz="1400" dirty="0" err="1">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이메일</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알림</a:t>
            </a:r>
            <a:endParaRPr kumimoji="0" lang="en-US" sz="1400" b="0" i="0" u="none" strike="noStrike" kern="1200" cap="none" spc="0" normalizeH="0" baseline="0" noProof="0" dirty="0">
              <a:ln>
                <a:noFill/>
              </a:ln>
              <a:solidFill>
                <a:schemeClr val="bg1">
                  <a:lumMod val="50000"/>
                </a:schemeClr>
              </a:solidFill>
              <a:effectLst/>
              <a:uLnTx/>
              <a:uFillTx/>
              <a:latin typeface="고도 M" panose="02000503000000020004" pitchFamily="2" charset="-127"/>
              <a:ea typeface="고도 M" panose="02000503000000020004" pitchFamily="2" charset="-127"/>
              <a:cs typeface="Calibri Light" panose="020F0302020204030204" pitchFamily="34" charset="0"/>
            </a:endParaRPr>
          </a:p>
          <a:p>
            <a:pPr marL="285750" lvl="0" indent="-285750">
              <a:buClr>
                <a:srgbClr val="7FE259"/>
              </a:buClr>
              <a:buFont typeface="Arial" panose="020B0604020202020204" pitchFamily="34" charset="0"/>
              <a:buChar char="•"/>
              <a:defRPr/>
            </a:pP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서로 다른 테이블</a:t>
            </a:r>
            <a:r>
              <a:rPr lang="en-US" altLang="ko-KR"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 </a:t>
            </a:r>
            <a:r>
              <a:rPr lang="ko-KR" altLang="en-US" sz="1400" dirty="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행 및 열 간의 데이터 자동 </a:t>
            </a:r>
            <a:r>
              <a:rPr lang="ko-KR" altLang="en-US" sz="1400" dirty="0" err="1" smtClean="0">
                <a:solidFill>
                  <a:schemeClr val="bg1">
                    <a:lumMod val="50000"/>
                  </a:schemeClr>
                </a:solidFill>
                <a:latin typeface="고도 M" panose="02000503000000020004" pitchFamily="2" charset="-127"/>
                <a:ea typeface="고도 M" panose="02000503000000020004" pitchFamily="2" charset="-127"/>
                <a:cs typeface="Calibri Light" panose="020F0302020204030204" pitchFamily="34" charset="0"/>
              </a:rPr>
              <a:t>매핑</a:t>
            </a:r>
            <a:endParaRPr kumimoji="0" lang="en-US" sz="2000" b="0" i="0" u="none" strike="noStrike" kern="1200" cap="none" spc="0" normalizeH="0" baseline="0" noProof="0" dirty="0">
              <a:ln>
                <a:noFill/>
              </a:ln>
              <a:solidFill>
                <a:schemeClr val="bg1">
                  <a:lumMod val="50000"/>
                </a:schemeClr>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42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14"/>
          <p:cNvSpPr>
            <a:spLocks noGrp="1"/>
          </p:cNvSpPr>
          <p:nvPr>
            <p:ph type="sldNum" sz="quarter" idx="17"/>
          </p:nvPr>
        </p:nvSpPr>
        <p:spPr>
          <a:xfrm>
            <a:off x="588860" y="6109073"/>
            <a:ext cx="354810" cy="365125"/>
          </a:xfrm>
        </p:spPr>
        <p:txBody>
          <a:bodyPr/>
          <a:lstStyle/>
          <a:p>
            <a:fld id="{8EBA40CB-9C29-420E-935B-82B45E243808}" type="slidenum">
              <a:rPr lang="en-GB" smtClean="0"/>
              <a:pPr/>
              <a:t>6</a:t>
            </a:fld>
            <a:endParaRPr lang="en-GB" dirty="0"/>
          </a:p>
        </p:txBody>
      </p:sp>
      <p:sp>
        <p:nvSpPr>
          <p:cNvPr id="19" name="제목 18"/>
          <p:cNvSpPr>
            <a:spLocks noGrp="1"/>
          </p:cNvSpPr>
          <p:nvPr>
            <p:ph type="title"/>
          </p:nvPr>
        </p:nvSpPr>
        <p:spPr>
          <a:xfrm>
            <a:off x="469901" y="374854"/>
            <a:ext cx="10883898" cy="664868"/>
          </a:xfrm>
          <a:solidFill>
            <a:schemeClr val="bg1"/>
          </a:solidFill>
        </p:spPr>
        <p:txBody>
          <a:bodyPr/>
          <a:lstStyle/>
          <a:p>
            <a:r>
              <a:rPr lang="en-US" altLang="ko-KR" dirty="0" err="1" smtClean="0">
                <a:latin typeface="고도 M" panose="02000503000000020004" pitchFamily="2" charset="-127"/>
                <a:ea typeface="고도 M" panose="02000503000000020004" pitchFamily="2" charset="-127"/>
              </a:rPr>
              <a:t>DMExpress</a:t>
            </a:r>
            <a:r>
              <a:rPr lang="en-US" altLang="ko-KR" dirty="0" smtClean="0">
                <a:latin typeface="고도 M" panose="02000503000000020004" pitchFamily="2" charset="-127"/>
                <a:ea typeface="고도 M" panose="02000503000000020004" pitchFamily="2" charset="-127"/>
              </a:rPr>
              <a:t> Overview</a:t>
            </a:r>
            <a:endParaRPr lang="ko-KR" altLang="en-US" dirty="0">
              <a:latin typeface="고도 M" panose="02000503000000020004" pitchFamily="2" charset="-127"/>
              <a:ea typeface="고도 M" panose="02000503000000020004" pitchFamily="2" charset="-127"/>
            </a:endParaRPr>
          </a:p>
        </p:txBody>
      </p:sp>
      <p:pic>
        <p:nvPicPr>
          <p:cNvPr id="57" name="Picture 2" descr="dmexpress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76" y="3395976"/>
            <a:ext cx="8536345" cy="29699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8" name="표 57"/>
          <p:cNvGraphicFramePr>
            <a:graphicFrameLocks noGrp="1"/>
          </p:cNvGraphicFramePr>
          <p:nvPr>
            <p:extLst>
              <p:ext uri="{D42A27DB-BD31-4B8C-83A1-F6EECF244321}">
                <p14:modId xmlns:p14="http://schemas.microsoft.com/office/powerpoint/2010/main" val="3828394852"/>
              </p:ext>
            </p:extLst>
          </p:nvPr>
        </p:nvGraphicFramePr>
        <p:xfrm>
          <a:off x="851471" y="1290749"/>
          <a:ext cx="4346171" cy="1854200"/>
        </p:xfrm>
        <a:graphic>
          <a:graphicData uri="http://schemas.openxmlformats.org/drawingml/2006/table">
            <a:tbl>
              <a:tblPr firstRow="1" bandRow="1">
                <a:tableStyleId>{2D5ABB26-0587-4C30-8999-92F81FD0307C}</a:tableStyleId>
              </a:tblPr>
              <a:tblGrid>
                <a:gridCol w="446944"/>
                <a:gridCol w="3899227"/>
              </a:tblGrid>
              <a:tr h="370840">
                <a:tc>
                  <a:txBody>
                    <a:bodyPr/>
                    <a:lstStyle/>
                    <a:p>
                      <a:pPr latinLnBrk="1"/>
                      <a:endParaRPr lang="ko-KR" altLang="en-US" dirty="0">
                        <a:solidFill>
                          <a:schemeClr val="accent1">
                            <a:lumMod val="50000"/>
                          </a:schemeClr>
                        </a:solidFill>
                      </a:endParaRPr>
                    </a:p>
                  </a:txBody>
                  <a:tcPr marT="36000" marB="3600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accent1">
                              <a:lumMod val="50000"/>
                            </a:schemeClr>
                          </a:solidFill>
                          <a:latin typeface="a카리스마" panose="02020600000000000000" pitchFamily="18" charset="-127"/>
                          <a:ea typeface="a카리스마" panose="02020600000000000000" pitchFamily="18" charset="-127"/>
                        </a:rPr>
                        <a:t>5</a:t>
                      </a: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분 안에 설치</a:t>
                      </a:r>
                      <a:endParaRPr lang="ko-KR" altLang="en-US" dirty="0" smtClean="0">
                        <a:solidFill>
                          <a:schemeClr val="accent1">
                            <a:lumMod val="50000"/>
                          </a:schemeClr>
                        </a:solidFill>
                        <a:latin typeface="a카리스마" panose="02020600000000000000" pitchFamily="18" charset="-127"/>
                        <a:ea typeface="a카리스마" panose="02020600000000000000" pitchFamily="18" charset="-127"/>
                        <a:cs typeface="Calibri" pitchFamily="34" charset="0"/>
                      </a:endParaRPr>
                    </a:p>
                  </a:txBody>
                  <a:tcPr marT="36000" marB="36000"/>
                </a:tc>
              </a:tr>
              <a:tr h="370840">
                <a:tc>
                  <a:txBody>
                    <a:bodyPr/>
                    <a:lstStyle/>
                    <a:p>
                      <a:pPr latinLnBrk="1"/>
                      <a:endParaRPr lang="ko-KR" altLang="en-US">
                        <a:solidFill>
                          <a:schemeClr val="accent1">
                            <a:lumMod val="50000"/>
                          </a:schemeClr>
                        </a:solidFill>
                      </a:endParaRPr>
                    </a:p>
                  </a:txBody>
                  <a:tcPr marT="36000" marB="3600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간단한 관리</a:t>
                      </a:r>
                      <a:endParaRPr lang="ko-KR" altLang="en-US" dirty="0" smtClean="0">
                        <a:solidFill>
                          <a:schemeClr val="accent1">
                            <a:lumMod val="50000"/>
                          </a:schemeClr>
                        </a:solidFill>
                        <a:latin typeface="a카리스마" panose="02020600000000000000" pitchFamily="18" charset="-127"/>
                        <a:ea typeface="a카리스마" panose="02020600000000000000" pitchFamily="18" charset="-127"/>
                        <a:cs typeface="Calibri" pitchFamily="34" charset="0"/>
                      </a:endParaRPr>
                    </a:p>
                  </a:txBody>
                  <a:tcPr marT="36000" marB="36000"/>
                </a:tc>
              </a:tr>
              <a:tr h="370840">
                <a:tc>
                  <a:txBody>
                    <a:bodyPr/>
                    <a:lstStyle/>
                    <a:p>
                      <a:pPr latinLnBrk="1"/>
                      <a:endParaRPr lang="ko-KR" altLang="en-US">
                        <a:solidFill>
                          <a:schemeClr val="accent1">
                            <a:lumMod val="50000"/>
                          </a:schemeClr>
                        </a:solidFill>
                      </a:endParaRPr>
                    </a:p>
                  </a:txBody>
                  <a:tcPr marT="36000" marB="3600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템플릿 중심 개발</a:t>
                      </a:r>
                      <a:endParaRPr lang="ko-KR" altLang="en-US" dirty="0" smtClean="0">
                        <a:solidFill>
                          <a:schemeClr val="accent1">
                            <a:lumMod val="50000"/>
                          </a:schemeClr>
                        </a:solidFill>
                        <a:latin typeface="a카리스마" panose="02020600000000000000" pitchFamily="18" charset="-127"/>
                        <a:ea typeface="a카리스마" panose="02020600000000000000" pitchFamily="18" charset="-127"/>
                        <a:cs typeface="Calibri" pitchFamily="34" charset="0"/>
                      </a:endParaRPr>
                    </a:p>
                  </a:txBody>
                  <a:tcPr marT="36000" marB="36000"/>
                </a:tc>
              </a:tr>
              <a:tr h="370840">
                <a:tc>
                  <a:txBody>
                    <a:bodyPr/>
                    <a:lstStyle/>
                    <a:p>
                      <a:pPr latinLnBrk="1"/>
                      <a:endParaRPr lang="ko-KR" altLang="en-US">
                        <a:solidFill>
                          <a:schemeClr val="accent1">
                            <a:lumMod val="50000"/>
                          </a:schemeClr>
                        </a:solidFill>
                      </a:endParaRPr>
                    </a:p>
                  </a:txBody>
                  <a:tcPr marT="36000" marB="3600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튜닝 불필요</a:t>
                      </a:r>
                      <a:endParaRPr lang="ko-KR" altLang="en-US" dirty="0" smtClean="0">
                        <a:solidFill>
                          <a:schemeClr val="accent1">
                            <a:lumMod val="50000"/>
                          </a:schemeClr>
                        </a:solidFill>
                        <a:latin typeface="a카리스마" panose="02020600000000000000" pitchFamily="18" charset="-127"/>
                        <a:ea typeface="a카리스마" panose="02020600000000000000" pitchFamily="18" charset="-127"/>
                        <a:cs typeface="Calibri" pitchFamily="34" charset="0"/>
                      </a:endParaRPr>
                    </a:p>
                  </a:txBody>
                  <a:tcPr marT="36000" marB="36000"/>
                </a:tc>
              </a:tr>
              <a:tr h="370840">
                <a:tc>
                  <a:txBody>
                    <a:bodyPr/>
                    <a:lstStyle/>
                    <a:p>
                      <a:pPr latinLnBrk="1"/>
                      <a:endParaRPr lang="ko-KR" altLang="en-US">
                        <a:solidFill>
                          <a:schemeClr val="accent1">
                            <a:lumMod val="50000"/>
                          </a:schemeClr>
                        </a:solidFill>
                      </a:endParaRPr>
                    </a:p>
                  </a:txBody>
                  <a:tcPr marT="36000" marB="3600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accent1">
                              <a:lumMod val="50000"/>
                            </a:schemeClr>
                          </a:solidFill>
                          <a:latin typeface="a카리스마" panose="02020600000000000000" pitchFamily="18" charset="-127"/>
                          <a:ea typeface="a카리스마" panose="02020600000000000000" pitchFamily="18" charset="-127"/>
                        </a:rPr>
                        <a:t>2 </a:t>
                      </a: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일 </a:t>
                      </a:r>
                      <a:r>
                        <a:rPr lang="ko-KR" altLang="en-US" dirty="0" smtClean="0">
                          <a:solidFill>
                            <a:schemeClr val="accent1">
                              <a:lumMod val="50000"/>
                            </a:schemeClr>
                          </a:solidFill>
                          <a:latin typeface="a카리스마" panose="02020600000000000000" pitchFamily="18" charset="-127"/>
                          <a:ea typeface="a카리스마" panose="02020600000000000000" pitchFamily="18" charset="-127"/>
                        </a:rPr>
                        <a:t>교육으로 누구나 사용</a:t>
                      </a:r>
                      <a:endParaRPr lang="en-US" altLang="ko-KR" sz="2200" b="1" dirty="0" smtClean="0">
                        <a:solidFill>
                          <a:schemeClr val="accent1">
                            <a:lumMod val="50000"/>
                          </a:schemeClr>
                        </a:solidFill>
                        <a:latin typeface="a카리스마" panose="02020600000000000000" pitchFamily="18" charset="-127"/>
                        <a:ea typeface="a카리스마" panose="02020600000000000000" pitchFamily="18" charset="-127"/>
                        <a:cs typeface="Calibri" pitchFamily="34" charset="0"/>
                      </a:endParaRPr>
                    </a:p>
                  </a:txBody>
                  <a:tcPr marT="36000" marB="36000"/>
                </a:tc>
              </a:tr>
            </a:tbl>
          </a:graphicData>
        </a:graphic>
      </p:graphicFrame>
      <p:pic>
        <p:nvPicPr>
          <p:cNvPr id="59" name="Picture 6" descr="체크박스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305" y="1305484"/>
            <a:ext cx="304800" cy="30432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체크박스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051" y="1673059"/>
            <a:ext cx="304800" cy="30432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체크박스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305" y="2044386"/>
            <a:ext cx="304800" cy="3043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체크박스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305" y="2416157"/>
            <a:ext cx="304800" cy="30432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체크박스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305" y="2798982"/>
            <a:ext cx="304800" cy="30432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3876745" y="1721220"/>
            <a:ext cx="7799785" cy="646331"/>
          </a:xfrm>
          <a:prstGeom prst="rect">
            <a:avLst/>
          </a:prstGeom>
          <a:solidFill>
            <a:schemeClr val="bg1"/>
          </a:solidFill>
        </p:spPr>
        <p:txBody>
          <a:bodyPr wrap="square" rtlCol="0">
            <a:spAutoFit/>
          </a:bodyPr>
          <a:lstStyle/>
          <a:p>
            <a:pPr algn="ctr"/>
            <a:r>
              <a:rPr lang="ko-KR" altLang="en-US" sz="3600" b="1" dirty="0" smtClean="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rPr>
              <a:t>데이터를 쉽고 빠르게 다루는 솔루션</a:t>
            </a:r>
            <a:endParaRPr lang="ko-KR" altLang="en-US" sz="3600" b="1" dirty="0">
              <a:solidFill>
                <a:srgbClr val="FFC000"/>
              </a:solidFill>
              <a:effectLst>
                <a:outerShdw blurRad="38100" dist="38100" dir="2700000" algn="tl">
                  <a:srgbClr val="000000">
                    <a:alpha val="43137"/>
                  </a:srgbClr>
                </a:outerShdw>
              </a:effectLst>
              <a:latin typeface="a산들바람" panose="02020600000000000000" pitchFamily="18" charset="-127"/>
              <a:ea typeface="a산들바람" panose="02020600000000000000" pitchFamily="18" charset="-127"/>
            </a:endParaRPr>
          </a:p>
        </p:txBody>
      </p:sp>
    </p:spTree>
    <p:extLst>
      <p:ext uri="{BB962C8B-B14F-4D97-AF65-F5344CB8AC3E}">
        <p14:creationId xmlns:p14="http://schemas.microsoft.com/office/powerpoint/2010/main" val="67566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a:t>Broad Range of Supported Platforms </a:t>
            </a:r>
            <a:endParaRPr lang="ko-KR" altLang="en-US" dirty="0"/>
          </a:p>
        </p:txBody>
      </p:sp>
      <p:pic>
        <p:nvPicPr>
          <p:cNvPr id="6" name="그림 5"/>
          <p:cNvPicPr>
            <a:picLocks noChangeAspect="1"/>
          </p:cNvPicPr>
          <p:nvPr/>
        </p:nvPicPr>
        <p:blipFill>
          <a:blip r:embed="rId2"/>
          <a:stretch>
            <a:fillRect/>
          </a:stretch>
        </p:blipFill>
        <p:spPr>
          <a:xfrm>
            <a:off x="529414" y="1103804"/>
            <a:ext cx="11239500" cy="5543550"/>
          </a:xfrm>
          <a:prstGeom prst="rect">
            <a:avLst/>
          </a:prstGeom>
        </p:spPr>
      </p:pic>
      <p:sp>
        <p:nvSpPr>
          <p:cNvPr id="4" name="슬라이드 번호 개체 틀 3"/>
          <p:cNvSpPr>
            <a:spLocks noGrp="1"/>
          </p:cNvSpPr>
          <p:nvPr>
            <p:ph type="sldNum" sz="quarter" idx="17"/>
          </p:nvPr>
        </p:nvSpPr>
        <p:spPr/>
        <p:txBody>
          <a:bodyPr/>
          <a:lstStyle/>
          <a:p>
            <a:fld id="{8EBA40CB-9C29-420E-935B-82B45E243808}" type="slidenum">
              <a:rPr lang="en-GB" smtClean="0"/>
              <a:pPr/>
              <a:t>60</a:t>
            </a:fld>
            <a:endParaRPr lang="en-GB" dirty="0"/>
          </a:p>
        </p:txBody>
      </p:sp>
    </p:spTree>
    <p:extLst>
      <p:ext uri="{BB962C8B-B14F-4D97-AF65-F5344CB8AC3E}">
        <p14:creationId xmlns:p14="http://schemas.microsoft.com/office/powerpoint/2010/main" val="343436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69901" y="374854"/>
            <a:ext cx="10883898" cy="664868"/>
          </a:xfrm>
        </p:spPr>
        <p:txBody>
          <a:bodyPr/>
          <a:lstStyle/>
          <a:p>
            <a:endParaRPr lang="ko-KR" altLang="en-US"/>
          </a:p>
        </p:txBody>
      </p:sp>
      <p:pic>
        <p:nvPicPr>
          <p:cNvPr id="4" name="그림 3"/>
          <p:cNvPicPr>
            <a:picLocks noChangeAspect="1"/>
          </p:cNvPicPr>
          <p:nvPr/>
        </p:nvPicPr>
        <p:blipFill>
          <a:blip r:embed="rId2"/>
          <a:stretch>
            <a:fillRect/>
          </a:stretch>
        </p:blipFill>
        <p:spPr>
          <a:xfrm>
            <a:off x="15177" y="0"/>
            <a:ext cx="12161646" cy="6858000"/>
          </a:xfrm>
          <a:prstGeom prst="rect">
            <a:avLst/>
          </a:prstGeom>
        </p:spPr>
      </p:pic>
      <p:sp>
        <p:nvSpPr>
          <p:cNvPr id="2" name="슬라이드 번호 개체 틀 1"/>
          <p:cNvSpPr>
            <a:spLocks noGrp="1"/>
          </p:cNvSpPr>
          <p:nvPr>
            <p:ph type="sldNum" sz="quarter" idx="17"/>
          </p:nvPr>
        </p:nvSpPr>
        <p:spPr>
          <a:xfrm>
            <a:off x="588860" y="6109073"/>
            <a:ext cx="354810" cy="365125"/>
          </a:xfrm>
          <a:solidFill>
            <a:schemeClr val="bg1"/>
          </a:solidFill>
        </p:spPr>
        <p:txBody>
          <a:bodyPr/>
          <a:lstStyle/>
          <a:p>
            <a:fld id="{8EBA40CB-9C29-420E-935B-82B45E243808}" type="slidenum">
              <a:rPr lang="en-GB" smtClean="0"/>
              <a:pPr/>
              <a:t>61</a:t>
            </a:fld>
            <a:endParaRPr lang="en-GB" dirty="0"/>
          </a:p>
        </p:txBody>
      </p:sp>
      <p:sp>
        <p:nvSpPr>
          <p:cNvPr id="5" name="Text Placeholder 2">
            <a:extLst>
              <a:ext uri="{FF2B5EF4-FFF2-40B4-BE49-F238E27FC236}">
                <a16:creationId xmlns:a16="http://schemas.microsoft.com/office/drawing/2014/main" xmlns="" id="{F79A9776-401A-4337-898B-9AB37B51A33F}"/>
              </a:ext>
            </a:extLst>
          </p:cNvPr>
          <p:cNvSpPr txBox="1">
            <a:spLocks/>
          </p:cNvSpPr>
          <p:nvPr/>
        </p:nvSpPr>
        <p:spPr>
          <a:xfrm>
            <a:off x="4805365" y="2357818"/>
            <a:ext cx="2300285" cy="1928432"/>
          </a:xfrm>
          <a:prstGeom prst="rect">
            <a:avLst/>
          </a:prstGeom>
          <a:solidFill>
            <a:srgbClr val="00005C"/>
          </a:solidFill>
        </p:spPr>
        <p:txBody>
          <a:bodyPr anchor="ctr"/>
          <a:lstStyle>
            <a:lvl1pPr marL="0" indent="0" algn="l" defTabSz="914400" rtl="0" eaLnBrk="1" latinLnBrk="0" hangingPunct="1">
              <a:lnSpc>
                <a:spcPct val="90000"/>
              </a:lnSpc>
              <a:spcBef>
                <a:spcPts val="0"/>
              </a:spcBef>
              <a:spcAft>
                <a:spcPts val="600"/>
              </a:spcAft>
              <a:buClr>
                <a:schemeClr val="accent4"/>
              </a:buClr>
              <a:buFont typeface="Arial" panose="020B0604020202020204" pitchFamily="34" charset="0"/>
              <a:buNone/>
              <a:defRPr sz="2000" kern="1200">
                <a:solidFill>
                  <a:schemeClr val="accent2"/>
                </a:solidFill>
                <a:latin typeface="+mn-lt"/>
                <a:ea typeface="+mn-ea"/>
                <a:cs typeface="+mn-cs"/>
              </a:defRPr>
            </a:lvl1pPr>
            <a:lvl2pPr marL="171450" indent="-171450"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2000" kern="1200">
                <a:solidFill>
                  <a:schemeClr val="accent2"/>
                </a:solidFill>
                <a:latin typeface="+mn-lt"/>
                <a:ea typeface="+mn-ea"/>
                <a:cs typeface="+mn-cs"/>
              </a:defRPr>
            </a:lvl2pPr>
            <a:lvl3pPr marL="26670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800" kern="1200">
                <a:solidFill>
                  <a:schemeClr val="accent2"/>
                </a:solidFill>
                <a:latin typeface="+mn-lt"/>
                <a:ea typeface="+mn-ea"/>
                <a:cs typeface="+mn-cs"/>
              </a:defRPr>
            </a:lvl3pPr>
            <a:lvl4pPr marL="361950"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4pPr>
            <a:lvl5pPr marL="447675" indent="-180975" algn="l" defTabSz="914400" rtl="0" eaLnBrk="1" latinLnBrk="0" hangingPunct="1">
              <a:lnSpc>
                <a:spcPct val="90000"/>
              </a:lnSpc>
              <a:spcBef>
                <a:spcPts val="0"/>
              </a:spcBef>
              <a:spcAft>
                <a:spcPts val="600"/>
              </a:spcAft>
              <a:buClr>
                <a:schemeClr val="accent4"/>
              </a:buClr>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dirty="0" smtClean="0">
                <a:solidFill>
                  <a:schemeClr val="bg1"/>
                </a:solidFill>
                <a:latin typeface="고도 M" panose="02000503000000020004" pitchFamily="2" charset="-127"/>
                <a:ea typeface="고도 M" panose="02000503000000020004" pitchFamily="2" charset="-127"/>
              </a:rPr>
              <a:t>Topology</a:t>
            </a:r>
            <a:r>
              <a:rPr lang="ko-KR" altLang="en-US" dirty="0" smtClean="0">
                <a:solidFill>
                  <a:schemeClr val="bg1"/>
                </a:solidFill>
                <a:latin typeface="고도 M" panose="02000503000000020004" pitchFamily="2" charset="-127"/>
                <a:ea typeface="고도 M" panose="02000503000000020004" pitchFamily="2" charset="-127"/>
              </a:rPr>
              <a:t>를 </a:t>
            </a:r>
            <a:r>
              <a:rPr lang="en-US" altLang="ko-KR" dirty="0" smtClean="0">
                <a:solidFill>
                  <a:schemeClr val="bg1"/>
                </a:solidFill>
                <a:latin typeface="고도 M" panose="02000503000000020004" pitchFamily="2" charset="-127"/>
                <a:ea typeface="고도 M" panose="02000503000000020004" pitchFamily="2" charset="-127"/>
              </a:rPr>
              <a:t/>
            </a:r>
            <a:br>
              <a:rPr lang="en-US" altLang="ko-KR" dirty="0" smtClean="0">
                <a:solidFill>
                  <a:schemeClr val="bg1"/>
                </a:solidFill>
                <a:latin typeface="고도 M" panose="02000503000000020004" pitchFamily="2" charset="-127"/>
                <a:ea typeface="고도 M" panose="02000503000000020004" pitchFamily="2" charset="-127"/>
              </a:rPr>
            </a:br>
            <a:r>
              <a:rPr lang="ko-KR" altLang="en-US" dirty="0" smtClean="0">
                <a:solidFill>
                  <a:schemeClr val="bg1"/>
                </a:solidFill>
                <a:latin typeface="고도 M" panose="02000503000000020004" pitchFamily="2" charset="-127"/>
                <a:ea typeface="고도 M" panose="02000503000000020004" pitchFamily="2" charset="-127"/>
              </a:rPr>
              <a:t>선택</a:t>
            </a:r>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 </a:t>
            </a:r>
            <a:r>
              <a:rPr lang="ko-KR" altLang="en-US" dirty="0">
                <a:solidFill>
                  <a:schemeClr val="bg1"/>
                </a:solidFill>
                <a:latin typeface="고도 M" panose="02000503000000020004" pitchFamily="2" charset="-127"/>
                <a:ea typeface="고도 M" panose="02000503000000020004" pitchFamily="2" charset="-127"/>
              </a:rPr>
              <a:t>결합하여 </a:t>
            </a:r>
            <a:endParaRPr lang="en-US" altLang="ko-KR" dirty="0" smtClean="0">
              <a:solidFill>
                <a:schemeClr val="bg1"/>
              </a:solidFill>
              <a:latin typeface="고도 M" panose="02000503000000020004" pitchFamily="2" charset="-127"/>
              <a:ea typeface="고도 M" panose="02000503000000020004" pitchFamily="2" charset="-127"/>
            </a:endParaRPr>
          </a:p>
          <a:p>
            <a:pPr algn="ctr"/>
            <a:r>
              <a:rPr lang="ko-KR" altLang="en-US" dirty="0" smtClean="0">
                <a:solidFill>
                  <a:schemeClr val="bg1"/>
                </a:solidFill>
                <a:latin typeface="고도 M" panose="02000503000000020004" pitchFamily="2" charset="-127"/>
                <a:ea typeface="고도 M" panose="02000503000000020004" pitchFamily="2" charset="-127"/>
              </a:rPr>
              <a:t>데이터 </a:t>
            </a:r>
            <a:r>
              <a:rPr lang="ko-KR" altLang="en-US" dirty="0">
                <a:solidFill>
                  <a:schemeClr val="bg1"/>
                </a:solidFill>
                <a:latin typeface="고도 M" panose="02000503000000020004" pitchFamily="2" charset="-127"/>
                <a:ea typeface="고도 M" panose="02000503000000020004" pitchFamily="2" charset="-127"/>
              </a:rPr>
              <a:t>공유 </a:t>
            </a:r>
            <a:r>
              <a:rPr lang="en-US" altLang="ko-KR" dirty="0" smtClean="0">
                <a:solidFill>
                  <a:schemeClr val="bg1"/>
                </a:solidFill>
                <a:latin typeface="고도 M" panose="02000503000000020004" pitchFamily="2" charset="-127"/>
                <a:ea typeface="고도 M" panose="02000503000000020004" pitchFamily="2" charset="-127"/>
              </a:rPr>
              <a:t/>
            </a:r>
            <a:br>
              <a:rPr lang="en-US" altLang="ko-KR" dirty="0" smtClean="0">
                <a:solidFill>
                  <a:schemeClr val="bg1"/>
                </a:solidFill>
                <a:latin typeface="고도 M" panose="02000503000000020004" pitchFamily="2" charset="-127"/>
                <a:ea typeface="고도 M" panose="02000503000000020004" pitchFamily="2" charset="-127"/>
              </a:rPr>
            </a:br>
            <a:r>
              <a:rPr lang="ko-KR" altLang="en-US" dirty="0" smtClean="0">
                <a:solidFill>
                  <a:schemeClr val="bg1"/>
                </a:solidFill>
                <a:latin typeface="고도 M" panose="02000503000000020004" pitchFamily="2" charset="-127"/>
                <a:ea typeface="고도 M" panose="02000503000000020004" pitchFamily="2" charset="-127"/>
              </a:rPr>
              <a:t>요구 </a:t>
            </a:r>
            <a:r>
              <a:rPr lang="ko-KR" altLang="en-US" dirty="0">
                <a:solidFill>
                  <a:schemeClr val="bg1"/>
                </a:solidFill>
                <a:latin typeface="고도 M" panose="02000503000000020004" pitchFamily="2" charset="-127"/>
                <a:ea typeface="고도 M" panose="02000503000000020004" pitchFamily="2" charset="-127"/>
              </a:rPr>
              <a:t>사항 충족</a:t>
            </a:r>
            <a:endParaRPr lang="en-US" dirty="0">
              <a:solidFill>
                <a:schemeClr val="bg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565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54172F78-D011-4AD4-9D9D-5E938A155FA3}"/>
              </a:ext>
            </a:extLst>
          </p:cNvPr>
          <p:cNvSpPr>
            <a:spLocks noGrp="1"/>
          </p:cNvSpPr>
          <p:nvPr>
            <p:ph type="sldNum" sz="quarter" idx="12"/>
          </p:nvPr>
        </p:nvSpPr>
        <p:spPr>
          <a:xfrm>
            <a:off x="588860" y="6109073"/>
            <a:ext cx="354810" cy="365125"/>
          </a:xfrm>
        </p:spPr>
        <p:txBody>
          <a:bodyPr/>
          <a:lstStyle/>
          <a:p>
            <a:fld id="{8EBA40CB-9C29-420E-935B-82B45E243808}" type="slidenum">
              <a:rPr lang="en-GB" smtClean="0"/>
              <a:pPr/>
              <a:t>62</a:t>
            </a:fld>
            <a:endParaRPr lang="en-GB" dirty="0"/>
          </a:p>
        </p:txBody>
      </p:sp>
    </p:spTree>
    <p:extLst>
      <p:ext uri="{BB962C8B-B14F-4D97-AF65-F5344CB8AC3E}">
        <p14:creationId xmlns:p14="http://schemas.microsoft.com/office/powerpoint/2010/main" val="15839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14"/>
          <p:cNvSpPr>
            <a:spLocks noGrp="1"/>
          </p:cNvSpPr>
          <p:nvPr>
            <p:ph type="sldNum" sz="quarter" idx="17"/>
          </p:nvPr>
        </p:nvSpPr>
        <p:spPr>
          <a:xfrm>
            <a:off x="588860" y="6109073"/>
            <a:ext cx="354810" cy="365125"/>
          </a:xfrm>
        </p:spPr>
        <p:txBody>
          <a:bodyPr/>
          <a:lstStyle/>
          <a:p>
            <a:fld id="{8EBA40CB-9C29-420E-935B-82B45E243808}" type="slidenum">
              <a:rPr lang="en-GB" smtClean="0"/>
              <a:pPr/>
              <a:t>7</a:t>
            </a:fld>
            <a:endParaRPr lang="en-GB" dirty="0"/>
          </a:p>
        </p:txBody>
      </p:sp>
      <p:sp>
        <p:nvSpPr>
          <p:cNvPr id="19" name="제목 18"/>
          <p:cNvSpPr>
            <a:spLocks noGrp="1"/>
          </p:cNvSpPr>
          <p:nvPr>
            <p:ph type="title"/>
          </p:nvPr>
        </p:nvSpPr>
        <p:spPr>
          <a:xfrm>
            <a:off x="469901" y="374854"/>
            <a:ext cx="10883898" cy="664868"/>
          </a:xfrm>
          <a:solidFill>
            <a:schemeClr val="bg1"/>
          </a:solidFill>
        </p:spPr>
        <p:txBody>
          <a:bodyPr/>
          <a:lstStyle/>
          <a:p>
            <a:r>
              <a:rPr lang="en-US" altLang="ko-KR" dirty="0" err="1" smtClean="0">
                <a:latin typeface="고도 M" panose="02000503000000020004" pitchFamily="2" charset="-127"/>
                <a:ea typeface="고도 M" panose="02000503000000020004" pitchFamily="2" charset="-127"/>
              </a:rPr>
              <a:t>DMExpress</a:t>
            </a:r>
            <a:r>
              <a:rPr lang="en-US" altLang="ko-KR" dirty="0" smtClean="0">
                <a:latin typeface="고도 M" panose="02000503000000020004" pitchFamily="2" charset="-127"/>
                <a:ea typeface="고도 M" panose="02000503000000020004" pitchFamily="2" charset="-127"/>
              </a:rPr>
              <a:t> Overview</a:t>
            </a:r>
            <a:endParaRPr lang="ko-KR" altLang="en-US" dirty="0">
              <a:latin typeface="고도 M" panose="02000503000000020004" pitchFamily="2" charset="-127"/>
              <a:ea typeface="고도 M" panose="02000503000000020004" pitchFamily="2" charset="-127"/>
            </a:endParaRPr>
          </a:p>
        </p:txBody>
      </p:sp>
      <p:pic>
        <p:nvPicPr>
          <p:cNvPr id="34" name="그림 33"/>
          <p:cNvPicPr>
            <a:picLocks noChangeAspect="1"/>
          </p:cNvPicPr>
          <p:nvPr/>
        </p:nvPicPr>
        <p:blipFill>
          <a:blip r:embed="rId3"/>
          <a:stretch>
            <a:fillRect/>
          </a:stretch>
        </p:blipFill>
        <p:spPr>
          <a:xfrm>
            <a:off x="1774137" y="1421664"/>
            <a:ext cx="8486775" cy="3120390"/>
          </a:xfrm>
          <a:prstGeom prst="rect">
            <a:avLst/>
          </a:prstGeom>
        </p:spPr>
      </p:pic>
      <p:pic>
        <p:nvPicPr>
          <p:cNvPr id="35" name="그림 34"/>
          <p:cNvPicPr>
            <a:picLocks noChangeAspect="1"/>
          </p:cNvPicPr>
          <p:nvPr/>
        </p:nvPicPr>
        <p:blipFill>
          <a:blip r:embed="rId4"/>
          <a:stretch>
            <a:fillRect/>
          </a:stretch>
        </p:blipFill>
        <p:spPr>
          <a:xfrm>
            <a:off x="1906468" y="4601245"/>
            <a:ext cx="1653540" cy="873443"/>
          </a:xfrm>
          <a:prstGeom prst="rect">
            <a:avLst/>
          </a:prstGeom>
        </p:spPr>
      </p:pic>
      <p:pic>
        <p:nvPicPr>
          <p:cNvPr id="36" name="그림 35"/>
          <p:cNvPicPr>
            <a:picLocks noChangeAspect="1"/>
          </p:cNvPicPr>
          <p:nvPr/>
        </p:nvPicPr>
        <p:blipFill>
          <a:blip r:embed="rId5"/>
          <a:stretch>
            <a:fillRect/>
          </a:stretch>
        </p:blipFill>
        <p:spPr>
          <a:xfrm>
            <a:off x="4913709" y="4594577"/>
            <a:ext cx="1920240" cy="866775"/>
          </a:xfrm>
          <a:prstGeom prst="rect">
            <a:avLst/>
          </a:prstGeom>
        </p:spPr>
      </p:pic>
      <p:pic>
        <p:nvPicPr>
          <p:cNvPr id="37" name="그림 36"/>
          <p:cNvPicPr>
            <a:picLocks noChangeAspect="1"/>
          </p:cNvPicPr>
          <p:nvPr/>
        </p:nvPicPr>
        <p:blipFill>
          <a:blip r:embed="rId6"/>
          <a:stretch>
            <a:fillRect/>
          </a:stretch>
        </p:blipFill>
        <p:spPr>
          <a:xfrm>
            <a:off x="8300866" y="4587910"/>
            <a:ext cx="1926907" cy="880110"/>
          </a:xfrm>
          <a:prstGeom prst="rect">
            <a:avLst/>
          </a:prstGeom>
        </p:spPr>
      </p:pic>
      <p:pic>
        <p:nvPicPr>
          <p:cNvPr id="38" name="그림 37"/>
          <p:cNvPicPr>
            <a:picLocks noChangeAspect="1"/>
          </p:cNvPicPr>
          <p:nvPr/>
        </p:nvPicPr>
        <p:blipFill>
          <a:blip r:embed="rId7"/>
          <a:stretch>
            <a:fillRect/>
          </a:stretch>
        </p:blipFill>
        <p:spPr>
          <a:xfrm>
            <a:off x="7171918" y="4634581"/>
            <a:ext cx="886778" cy="786765"/>
          </a:xfrm>
          <a:prstGeom prst="rect">
            <a:avLst/>
          </a:prstGeom>
        </p:spPr>
      </p:pic>
      <p:pic>
        <p:nvPicPr>
          <p:cNvPr id="39" name="그림 38"/>
          <p:cNvPicPr>
            <a:picLocks noChangeAspect="1"/>
          </p:cNvPicPr>
          <p:nvPr/>
        </p:nvPicPr>
        <p:blipFill>
          <a:blip r:embed="rId7"/>
          <a:stretch>
            <a:fillRect/>
          </a:stretch>
        </p:blipFill>
        <p:spPr>
          <a:xfrm>
            <a:off x="3773280" y="4644583"/>
            <a:ext cx="886778" cy="786765"/>
          </a:xfrm>
          <a:prstGeom prst="rect">
            <a:avLst/>
          </a:prstGeom>
        </p:spPr>
      </p:pic>
      <p:sp>
        <p:nvSpPr>
          <p:cNvPr id="40" name="TextBox 39"/>
          <p:cNvSpPr txBox="1"/>
          <p:nvPr/>
        </p:nvSpPr>
        <p:spPr>
          <a:xfrm>
            <a:off x="1972981" y="5051908"/>
            <a:ext cx="1532792" cy="369332"/>
          </a:xfrm>
          <a:prstGeom prst="rect">
            <a:avLst/>
          </a:prstGeom>
          <a:solidFill>
            <a:srgbClr val="F0F8FF"/>
          </a:solidFill>
        </p:spPr>
        <p:txBody>
          <a:bodyPr wrap="none" lIns="0" tIns="0" rIns="0" bIns="0" rtlCol="0" anchor="ctr">
            <a:noAutofit/>
          </a:bodyPr>
          <a:lstStyle/>
          <a:p>
            <a:pPr algn="ctr"/>
            <a:r>
              <a:rPr lang="en-US" altLang="ko-KR" dirty="0" smtClean="0">
                <a:latin typeface="HY동녘B" panose="02030600000101010101" pitchFamily="18" charset="-127"/>
                <a:ea typeface="HY동녘B" panose="02030600000101010101" pitchFamily="18" charset="-127"/>
              </a:rPr>
              <a:t>(</a:t>
            </a:r>
            <a:r>
              <a:rPr lang="ko-KR" altLang="en-US" dirty="0" smtClean="0">
                <a:latin typeface="HY동녘B" panose="02030600000101010101" pitchFamily="18" charset="-127"/>
                <a:ea typeface="HY동녘B" panose="02030600000101010101" pitchFamily="18" charset="-127"/>
              </a:rPr>
              <a:t>데이터 추출</a:t>
            </a:r>
            <a:r>
              <a:rPr lang="en-US" altLang="ko-KR" dirty="0" smtClean="0">
                <a:latin typeface="HY동녘B" panose="02030600000101010101" pitchFamily="18" charset="-127"/>
                <a:ea typeface="HY동녘B" panose="02030600000101010101" pitchFamily="18" charset="-127"/>
              </a:rPr>
              <a:t>)</a:t>
            </a:r>
            <a:endParaRPr lang="ko-KR" altLang="en-US" dirty="0">
              <a:latin typeface="HY동녘B" panose="02030600000101010101" pitchFamily="18" charset="-127"/>
              <a:ea typeface="HY동녘B" panose="02030600000101010101" pitchFamily="18" charset="-127"/>
            </a:endParaRPr>
          </a:p>
        </p:txBody>
      </p:sp>
      <p:sp>
        <p:nvSpPr>
          <p:cNvPr id="41" name="TextBox 40"/>
          <p:cNvSpPr txBox="1"/>
          <p:nvPr/>
        </p:nvSpPr>
        <p:spPr>
          <a:xfrm>
            <a:off x="5179954" y="5027963"/>
            <a:ext cx="1532792" cy="369332"/>
          </a:xfrm>
          <a:prstGeom prst="rect">
            <a:avLst/>
          </a:prstGeom>
          <a:solidFill>
            <a:srgbClr val="F0F8FF"/>
          </a:solidFill>
        </p:spPr>
        <p:txBody>
          <a:bodyPr wrap="none" lIns="0" tIns="0" rIns="0" bIns="0" rtlCol="0" anchor="ctr">
            <a:noAutofit/>
          </a:bodyPr>
          <a:lstStyle/>
          <a:p>
            <a:pPr algn="ctr"/>
            <a:r>
              <a:rPr lang="en-US" altLang="ko-KR" dirty="0" smtClean="0">
                <a:latin typeface="HY동녘B" panose="02030600000101010101" pitchFamily="18" charset="-127"/>
                <a:ea typeface="HY동녘B" panose="02030600000101010101" pitchFamily="18" charset="-127"/>
              </a:rPr>
              <a:t>(</a:t>
            </a:r>
            <a:r>
              <a:rPr lang="ko-KR" altLang="en-US" dirty="0" smtClean="0">
                <a:latin typeface="HY동녘B" panose="02030600000101010101" pitchFamily="18" charset="-127"/>
                <a:ea typeface="HY동녘B" panose="02030600000101010101" pitchFamily="18" charset="-127"/>
              </a:rPr>
              <a:t>데이터 가공</a:t>
            </a:r>
            <a:r>
              <a:rPr lang="en-US" altLang="ko-KR" dirty="0" smtClean="0">
                <a:latin typeface="HY동녘B" panose="02030600000101010101" pitchFamily="18" charset="-127"/>
                <a:ea typeface="HY동녘B" panose="02030600000101010101" pitchFamily="18" charset="-127"/>
              </a:rPr>
              <a:t>)</a:t>
            </a:r>
            <a:endParaRPr lang="ko-KR" altLang="en-US" dirty="0">
              <a:latin typeface="HY동녘B" panose="02030600000101010101" pitchFamily="18" charset="-127"/>
              <a:ea typeface="HY동녘B" panose="02030600000101010101" pitchFamily="18" charset="-127"/>
            </a:endParaRPr>
          </a:p>
        </p:txBody>
      </p:sp>
      <p:sp>
        <p:nvSpPr>
          <p:cNvPr id="42" name="TextBox 41"/>
          <p:cNvSpPr txBox="1"/>
          <p:nvPr/>
        </p:nvSpPr>
        <p:spPr>
          <a:xfrm>
            <a:off x="8506632" y="5035889"/>
            <a:ext cx="1532792" cy="369332"/>
          </a:xfrm>
          <a:prstGeom prst="rect">
            <a:avLst/>
          </a:prstGeom>
          <a:solidFill>
            <a:srgbClr val="F0F8FF"/>
          </a:solidFill>
        </p:spPr>
        <p:txBody>
          <a:bodyPr wrap="none" lIns="0" tIns="0" rIns="0" bIns="0" rtlCol="0" anchor="ctr">
            <a:noAutofit/>
          </a:bodyPr>
          <a:lstStyle/>
          <a:p>
            <a:pPr algn="ctr"/>
            <a:r>
              <a:rPr lang="en-US" altLang="ko-KR" dirty="0" smtClean="0">
                <a:latin typeface="HY동녘B" panose="02030600000101010101" pitchFamily="18" charset="-127"/>
                <a:ea typeface="HY동녘B" panose="02030600000101010101" pitchFamily="18" charset="-127"/>
              </a:rPr>
              <a:t>(</a:t>
            </a:r>
            <a:r>
              <a:rPr lang="ko-KR" altLang="en-US" dirty="0" smtClean="0">
                <a:latin typeface="HY동녘B" panose="02030600000101010101" pitchFamily="18" charset="-127"/>
                <a:ea typeface="HY동녘B" panose="02030600000101010101" pitchFamily="18" charset="-127"/>
              </a:rPr>
              <a:t>데이터 저장</a:t>
            </a:r>
            <a:r>
              <a:rPr lang="en-US" altLang="ko-KR" dirty="0" smtClean="0">
                <a:latin typeface="HY동녘B" panose="02030600000101010101" pitchFamily="18" charset="-127"/>
                <a:ea typeface="HY동녘B" panose="02030600000101010101" pitchFamily="18" charset="-127"/>
              </a:rPr>
              <a:t>)</a:t>
            </a:r>
            <a:endParaRPr lang="ko-KR" altLang="en-US" dirty="0">
              <a:latin typeface="HY동녘B" panose="02030600000101010101" pitchFamily="18" charset="-127"/>
              <a:ea typeface="HY동녘B" panose="02030600000101010101" pitchFamily="18" charset="-127"/>
            </a:endParaRPr>
          </a:p>
        </p:txBody>
      </p:sp>
      <p:pic>
        <p:nvPicPr>
          <p:cNvPr id="43" name="그림 42"/>
          <p:cNvPicPr>
            <a:picLocks noChangeAspect="1"/>
          </p:cNvPicPr>
          <p:nvPr/>
        </p:nvPicPr>
        <p:blipFill>
          <a:blip r:embed="rId7"/>
          <a:stretch>
            <a:fillRect/>
          </a:stretch>
        </p:blipFill>
        <p:spPr>
          <a:xfrm>
            <a:off x="7171921" y="5582849"/>
            <a:ext cx="886778" cy="786765"/>
          </a:xfrm>
          <a:prstGeom prst="rect">
            <a:avLst/>
          </a:prstGeom>
        </p:spPr>
      </p:pic>
      <p:pic>
        <p:nvPicPr>
          <p:cNvPr id="44" name="그림 43"/>
          <p:cNvPicPr>
            <a:picLocks noChangeAspect="1"/>
          </p:cNvPicPr>
          <p:nvPr/>
        </p:nvPicPr>
        <p:blipFill>
          <a:blip r:embed="rId7"/>
          <a:stretch>
            <a:fillRect/>
          </a:stretch>
        </p:blipFill>
        <p:spPr>
          <a:xfrm>
            <a:off x="3773283" y="5677518"/>
            <a:ext cx="886778" cy="786765"/>
          </a:xfrm>
          <a:prstGeom prst="rect">
            <a:avLst/>
          </a:prstGeom>
        </p:spPr>
      </p:pic>
      <p:pic>
        <p:nvPicPr>
          <p:cNvPr id="45" name="Rectangle 9216"/>
          <p:cNvPicPr>
            <a:picLocks noChangeAspect="1" noChangeArrowheads="1"/>
          </p:cNvPicPr>
          <p:nvPr/>
        </p:nvPicPr>
        <p:blipFill>
          <a:blip r:embed="rId8" cstate="print"/>
          <a:srcRect/>
          <a:stretch>
            <a:fillRect/>
          </a:stretch>
        </p:blipFill>
        <p:spPr bwMode="auto">
          <a:xfrm>
            <a:off x="1758238" y="6197020"/>
            <a:ext cx="1950000" cy="409529"/>
          </a:xfrm>
          <a:prstGeom prst="rect">
            <a:avLst/>
          </a:prstGeom>
          <a:noFill/>
          <a:ln w="9525">
            <a:noFill/>
            <a:miter lim="800000"/>
            <a:headEnd/>
            <a:tailEnd/>
          </a:ln>
        </p:spPr>
      </p:pic>
      <p:grpSp>
        <p:nvGrpSpPr>
          <p:cNvPr id="46" name="Group 88"/>
          <p:cNvGrpSpPr>
            <a:grpSpLocks noChangeAspect="1"/>
          </p:cNvGrpSpPr>
          <p:nvPr/>
        </p:nvGrpSpPr>
        <p:grpSpPr>
          <a:xfrm>
            <a:off x="5506911" y="5837050"/>
            <a:ext cx="818159" cy="701730"/>
            <a:chOff x="1985010" y="4123740"/>
            <a:chExt cx="849115" cy="728274"/>
          </a:xfrm>
        </p:grpSpPr>
        <p:pic>
          <p:nvPicPr>
            <p:cNvPr id="47" name="Picture 66" descr="gear_blue.png"/>
            <p:cNvPicPr>
              <a:picLocks noChangeAspect="1"/>
            </p:cNvPicPr>
            <p:nvPr/>
          </p:nvPicPr>
          <p:blipFill>
            <a:blip r:embed="rId9" cstate="screen"/>
            <a:stretch>
              <a:fillRect/>
            </a:stretch>
          </p:blipFill>
          <p:spPr>
            <a:xfrm>
              <a:off x="1985010" y="4306622"/>
              <a:ext cx="503440" cy="545392"/>
            </a:xfrm>
            <a:prstGeom prst="rect">
              <a:avLst/>
            </a:prstGeom>
            <a:effectLst>
              <a:outerShdw blurRad="50800" dist="38100" dir="2700000">
                <a:srgbClr val="000000">
                  <a:alpha val="43000"/>
                </a:srgbClr>
              </a:outerShdw>
            </a:effectLst>
          </p:spPr>
        </p:pic>
        <p:pic>
          <p:nvPicPr>
            <p:cNvPr id="48" name="Picture 65" descr="gear_blue.png"/>
            <p:cNvPicPr>
              <a:picLocks noChangeAspect="1"/>
            </p:cNvPicPr>
            <p:nvPr/>
          </p:nvPicPr>
          <p:blipFill>
            <a:blip r:embed="rId10" cstate="screen"/>
            <a:stretch>
              <a:fillRect/>
            </a:stretch>
          </p:blipFill>
          <p:spPr>
            <a:xfrm>
              <a:off x="2423164" y="4123740"/>
              <a:ext cx="410961" cy="445205"/>
            </a:xfrm>
            <a:prstGeom prst="rect">
              <a:avLst/>
            </a:prstGeom>
            <a:effectLst>
              <a:outerShdw blurRad="50800" dist="38100" dir="2700000">
                <a:srgbClr val="000000">
                  <a:alpha val="43000"/>
                </a:srgbClr>
              </a:outerShdw>
            </a:effectLst>
          </p:spPr>
        </p:pic>
      </p:grpSp>
      <p:sp>
        <p:nvSpPr>
          <p:cNvPr id="49" name="TextBox 48"/>
          <p:cNvSpPr txBox="1"/>
          <p:nvPr/>
        </p:nvSpPr>
        <p:spPr>
          <a:xfrm>
            <a:off x="1255521" y="5575336"/>
            <a:ext cx="797013" cy="369332"/>
          </a:xfrm>
          <a:prstGeom prst="rect">
            <a:avLst/>
          </a:prstGeom>
          <a:noFill/>
        </p:spPr>
        <p:txBody>
          <a:bodyPr wrap="none" rtlCol="0">
            <a:spAutoFit/>
          </a:bodyPr>
          <a:lstStyle/>
          <a:p>
            <a:r>
              <a:rPr lang="en-US" altLang="ko-KR" dirty="0" smtClean="0">
                <a:solidFill>
                  <a:schemeClr val="accent5"/>
                </a:solidFill>
                <a:latin typeface="HY동녘B" panose="02030600000101010101" pitchFamily="18" charset="-127"/>
                <a:ea typeface="HY동녘B" panose="02030600000101010101" pitchFamily="18" charset="-127"/>
              </a:rPr>
              <a:t>(</a:t>
            </a:r>
            <a:r>
              <a:rPr lang="ko-KR" altLang="en-US" dirty="0" smtClean="0">
                <a:solidFill>
                  <a:schemeClr val="accent5"/>
                </a:solidFill>
                <a:latin typeface="HY동녘B" panose="02030600000101010101" pitchFamily="18" charset="-127"/>
                <a:ea typeface="HY동녘B" panose="02030600000101010101" pitchFamily="18" charset="-127"/>
              </a:rPr>
              <a:t>예시</a:t>
            </a:r>
            <a:r>
              <a:rPr lang="en-US" altLang="ko-KR" dirty="0" smtClean="0">
                <a:solidFill>
                  <a:schemeClr val="accent5"/>
                </a:solidFill>
                <a:latin typeface="HY동녘B" panose="02030600000101010101" pitchFamily="18" charset="-127"/>
                <a:ea typeface="HY동녘B" panose="02030600000101010101" pitchFamily="18" charset="-127"/>
              </a:rPr>
              <a:t>)</a:t>
            </a:r>
            <a:endParaRPr lang="ko-KR" altLang="en-US" dirty="0">
              <a:solidFill>
                <a:schemeClr val="accent5"/>
              </a:solidFill>
              <a:latin typeface="HY동녘B" panose="02030600000101010101" pitchFamily="18" charset="-127"/>
              <a:ea typeface="HY동녘B" panose="02030600000101010101" pitchFamily="18" charset="-127"/>
            </a:endParaRPr>
          </a:p>
        </p:txBody>
      </p:sp>
      <p:pic>
        <p:nvPicPr>
          <p:cNvPr id="50" name="Picture 60" descr="Distributor-report-128.png"/>
          <p:cNvPicPr>
            <a:picLocks noChangeAspect="1"/>
          </p:cNvPicPr>
          <p:nvPr/>
        </p:nvPicPr>
        <p:blipFill>
          <a:blip r:embed="rId11" cstate="screen"/>
          <a:stretch>
            <a:fillRect/>
          </a:stretch>
        </p:blipFill>
        <p:spPr>
          <a:xfrm>
            <a:off x="9180764" y="5515649"/>
            <a:ext cx="715424" cy="715423"/>
          </a:xfrm>
          <a:prstGeom prst="rect">
            <a:avLst/>
          </a:prstGeom>
        </p:spPr>
      </p:pic>
      <p:pic>
        <p:nvPicPr>
          <p:cNvPr id="51" name="Picture 62" descr="Sales-report-128.png"/>
          <p:cNvPicPr>
            <a:picLocks noChangeAspect="1"/>
          </p:cNvPicPr>
          <p:nvPr/>
        </p:nvPicPr>
        <p:blipFill>
          <a:blip r:embed="rId12" cstate="screen"/>
          <a:stretch>
            <a:fillRect/>
          </a:stretch>
        </p:blipFill>
        <p:spPr>
          <a:xfrm>
            <a:off x="9538476" y="5839309"/>
            <a:ext cx="715424" cy="715423"/>
          </a:xfrm>
          <a:prstGeom prst="rect">
            <a:avLst/>
          </a:prstGeom>
        </p:spPr>
      </p:pic>
      <p:pic>
        <p:nvPicPr>
          <p:cNvPr id="52" name="Picture 4" descr="http://i.istockimg.com/file_thumbview_approve/38772176/3/stock-illustration-38772176-%ED%8C%8C%EC%9D%BC-%EC%95%84%EC%9D%B4%EC%BD%98-%EB%8D%B0%EC%9D%B4%ED%84%B0-%EA%B8%B0%ED%98%B8%EA%B9%8C%EC%A7%80-%EB%AC%B8%EC%84%9C-%ED%98%95%EC%8B%9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49208" y="5549514"/>
            <a:ext cx="579120" cy="5791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i.istockimg.com/file_thumbview_approve/38772250/3/stock-illustration-38772250-%ED%8C%8C%EC%9D%BC-%EC%95%84%EC%9D%B4%EC%BD%98-%EB%8D%B0%EC%9D%B4%ED%84%B0-%EA%B8%B0%ED%98%B8%EA%B9%8C%EC%A7%80-%EB%AC%B8%EC%84%9C-%ED%98%95%EC%8B%9D.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01594" y="5560588"/>
            <a:ext cx="579120" cy="57912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db에 대한 이미지 검색결과"/>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0866" y="5685340"/>
            <a:ext cx="853440" cy="853440"/>
          </a:xfrm>
          <a:prstGeom prst="rect">
            <a:avLst/>
          </a:prstGeom>
          <a:noFill/>
          <a:extLst>
            <a:ext uri="{909E8E84-426E-40DD-AFC4-6F175D3DCCD1}">
              <a14:hiddenFill xmlns:a14="http://schemas.microsoft.com/office/drawing/2010/main">
                <a:solidFill>
                  <a:srgbClr val="FFFFFF"/>
                </a:solidFill>
              </a14:hiddenFill>
            </a:ext>
          </a:extLst>
        </p:spPr>
      </p:pic>
      <p:pic>
        <p:nvPicPr>
          <p:cNvPr id="55" name="그림 54"/>
          <p:cNvPicPr>
            <a:picLocks noChangeAspect="1"/>
          </p:cNvPicPr>
          <p:nvPr/>
        </p:nvPicPr>
        <p:blipFill>
          <a:blip r:embed="rId7"/>
          <a:stretch>
            <a:fillRect/>
          </a:stretch>
        </p:blipFill>
        <p:spPr>
          <a:xfrm>
            <a:off x="3773277" y="4559905"/>
            <a:ext cx="886778" cy="1911487"/>
          </a:xfrm>
          <a:prstGeom prst="rect">
            <a:avLst/>
          </a:prstGeom>
        </p:spPr>
      </p:pic>
      <p:pic>
        <p:nvPicPr>
          <p:cNvPr id="56" name="그림 55"/>
          <p:cNvPicPr>
            <a:picLocks noChangeAspect="1"/>
          </p:cNvPicPr>
          <p:nvPr/>
        </p:nvPicPr>
        <p:blipFill>
          <a:blip r:embed="rId7"/>
          <a:stretch>
            <a:fillRect/>
          </a:stretch>
        </p:blipFill>
        <p:spPr>
          <a:xfrm>
            <a:off x="7171918" y="4488835"/>
            <a:ext cx="886778" cy="1911487"/>
          </a:xfrm>
          <a:prstGeom prst="rect">
            <a:avLst/>
          </a:prstGeom>
        </p:spPr>
      </p:pic>
    </p:spTree>
    <p:extLst>
      <p:ext uri="{BB962C8B-B14F-4D97-AF65-F5344CB8AC3E}">
        <p14:creationId xmlns:p14="http://schemas.microsoft.com/office/powerpoint/2010/main" val="304266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14"/>
          <p:cNvSpPr>
            <a:spLocks noGrp="1"/>
          </p:cNvSpPr>
          <p:nvPr>
            <p:ph type="sldNum" sz="quarter" idx="17"/>
          </p:nvPr>
        </p:nvSpPr>
        <p:spPr>
          <a:xfrm>
            <a:off x="588860" y="6109073"/>
            <a:ext cx="354810" cy="365125"/>
          </a:xfrm>
        </p:spPr>
        <p:txBody>
          <a:bodyPr/>
          <a:lstStyle/>
          <a:p>
            <a:fld id="{8EBA40CB-9C29-420E-935B-82B45E243808}" type="slidenum">
              <a:rPr lang="en-GB" smtClean="0"/>
              <a:pPr/>
              <a:t>8</a:t>
            </a:fld>
            <a:endParaRPr lang="en-GB" dirty="0"/>
          </a:p>
        </p:txBody>
      </p:sp>
      <p:sp>
        <p:nvSpPr>
          <p:cNvPr id="19" name="제목 18"/>
          <p:cNvSpPr>
            <a:spLocks noGrp="1"/>
          </p:cNvSpPr>
          <p:nvPr>
            <p:ph type="title"/>
          </p:nvPr>
        </p:nvSpPr>
        <p:spPr>
          <a:xfrm>
            <a:off x="469901" y="374854"/>
            <a:ext cx="10883898" cy="664868"/>
          </a:xfrm>
          <a:solidFill>
            <a:schemeClr val="bg1"/>
          </a:solidFill>
        </p:spPr>
        <p:txBody>
          <a:bodyPr/>
          <a:lstStyle/>
          <a:p>
            <a:r>
              <a:rPr lang="en-US" altLang="ko-KR" dirty="0" smtClean="0">
                <a:latin typeface="고도 M" panose="02000503000000020004" pitchFamily="2" charset="-127"/>
                <a:ea typeface="고도 M" panose="02000503000000020004" pitchFamily="2" charset="-127"/>
              </a:rPr>
              <a:t>ETL World </a:t>
            </a:r>
            <a:r>
              <a:rPr lang="ko-KR" altLang="en-US" dirty="0" smtClean="0">
                <a:latin typeface="고도 M" panose="02000503000000020004" pitchFamily="2" charset="-127"/>
                <a:ea typeface="고도 M" panose="02000503000000020004" pitchFamily="2" charset="-127"/>
              </a:rPr>
              <a:t>세계 신기록</a:t>
            </a:r>
            <a:endParaRPr lang="ko-KR" altLang="en-US" dirty="0">
              <a:latin typeface="고도 M" panose="02000503000000020004" pitchFamily="2" charset="-127"/>
              <a:ea typeface="고도 M" panose="02000503000000020004" pitchFamily="2" charset="-127"/>
            </a:endParaRPr>
          </a:p>
        </p:txBody>
      </p:sp>
      <p:sp>
        <p:nvSpPr>
          <p:cNvPr id="16" name="Rectangle 2"/>
          <p:cNvSpPr txBox="1">
            <a:spLocks noChangeArrowheads="1"/>
          </p:cNvSpPr>
          <p:nvPr/>
        </p:nvSpPr>
        <p:spPr bwMode="auto">
          <a:xfrm>
            <a:off x="794084" y="1196935"/>
            <a:ext cx="10455442" cy="5000625"/>
          </a:xfrm>
          <a:prstGeom prst="rect">
            <a:avLst/>
          </a:prstGeom>
          <a:noFill/>
          <a:ln w="9525">
            <a:noFill/>
            <a:miter lim="800000"/>
            <a:headEnd/>
            <a:tailEnd/>
          </a:ln>
        </p:spPr>
        <p:txBody>
          <a:bodyPr/>
          <a:lstStyle/>
          <a:p>
            <a:pPr marL="342900" indent="-342900" latinLnBrk="0">
              <a:spcBef>
                <a:spcPct val="20000"/>
              </a:spcBef>
              <a:buFontTx/>
              <a:buBlip>
                <a:blip r:embed="rId3"/>
              </a:buBlip>
              <a:defRPr/>
            </a:pPr>
            <a:r>
              <a:rPr kumimoji="0" lang="en-US" altLang="ko-KR" kern="0" dirty="0" err="1" smtClean="0">
                <a:latin typeface="a카리스마" panose="02020600000000000000" pitchFamily="18" charset="-127"/>
                <a:ea typeface="a카리스마" panose="02020600000000000000" pitchFamily="18" charset="-127"/>
              </a:rPr>
              <a:t>DMExpress</a:t>
            </a:r>
            <a:r>
              <a:rPr kumimoji="0" lang="en-US" altLang="ko-KR" kern="0" dirty="0">
                <a:latin typeface="a카리스마" panose="02020600000000000000" pitchFamily="18" charset="-127"/>
                <a:ea typeface="a카리스마" panose="02020600000000000000" pitchFamily="18" charset="-127"/>
              </a:rPr>
              <a:t>™ v4.8</a:t>
            </a:r>
            <a:r>
              <a:rPr kumimoji="0" lang="ko-KR" altLang="en-US" kern="0" dirty="0">
                <a:latin typeface="a카리스마" panose="02020600000000000000" pitchFamily="18" charset="-127"/>
                <a:ea typeface="a카리스마" panose="02020600000000000000" pitchFamily="18" charset="-127"/>
              </a:rPr>
              <a:t>이 </a:t>
            </a:r>
            <a:r>
              <a:rPr kumimoji="0" lang="en-US" altLang="ko-KR" kern="0" dirty="0">
                <a:latin typeface="a카리스마" panose="02020600000000000000" pitchFamily="18" charset="-127"/>
                <a:ea typeface="a카리스마" panose="02020600000000000000" pitchFamily="18" charset="-127"/>
              </a:rPr>
              <a:t>5.4TB</a:t>
            </a:r>
            <a:r>
              <a:rPr kumimoji="0" lang="ko-KR" altLang="en-US" kern="0" dirty="0">
                <a:latin typeface="a카리스마" panose="02020600000000000000" pitchFamily="18" charset="-127"/>
                <a:ea typeface="a카리스마" panose="02020600000000000000" pitchFamily="18" charset="-127"/>
              </a:rPr>
              <a:t>의 </a:t>
            </a:r>
            <a:r>
              <a:rPr kumimoji="0" lang="en-US" altLang="ko-KR" kern="0" dirty="0">
                <a:latin typeface="a카리스마" panose="02020600000000000000" pitchFamily="18" charset="-127"/>
                <a:ea typeface="a카리스마" panose="02020600000000000000" pitchFamily="18" charset="-127"/>
              </a:rPr>
              <a:t>raw TPC-H data</a:t>
            </a:r>
            <a:r>
              <a:rPr kumimoji="0" lang="ko-KR" altLang="en-US" kern="0" dirty="0">
                <a:latin typeface="a카리스마" panose="02020600000000000000" pitchFamily="18" charset="-127"/>
                <a:ea typeface="a카리스마" panose="02020600000000000000" pitchFamily="18" charset="-127"/>
              </a:rPr>
              <a:t>를 추출</a:t>
            </a:r>
            <a:r>
              <a:rPr kumimoji="0" lang="en-US" altLang="ko-KR" kern="0" dirty="0">
                <a:latin typeface="a카리스마" panose="02020600000000000000" pitchFamily="18" charset="-127"/>
                <a:ea typeface="a카리스마" panose="02020600000000000000" pitchFamily="18" charset="-127"/>
              </a:rPr>
              <a:t>, </a:t>
            </a:r>
            <a:r>
              <a:rPr kumimoji="0" lang="ko-KR" altLang="en-US" kern="0" dirty="0">
                <a:latin typeface="a카리스마" panose="02020600000000000000" pitchFamily="18" charset="-127"/>
                <a:ea typeface="a카리스마" panose="02020600000000000000" pitchFamily="18" charset="-127"/>
              </a:rPr>
              <a:t>변환</a:t>
            </a:r>
            <a:r>
              <a:rPr kumimoji="0" lang="en-US" altLang="ko-KR" kern="0" dirty="0">
                <a:latin typeface="a카리스마" panose="02020600000000000000" pitchFamily="18" charset="-127"/>
                <a:ea typeface="a카리스마" panose="02020600000000000000" pitchFamily="18" charset="-127"/>
              </a:rPr>
              <a:t>, </a:t>
            </a:r>
            <a:r>
              <a:rPr kumimoji="0" lang="ko-KR" altLang="en-US" kern="0" dirty="0" smtClean="0">
                <a:latin typeface="a카리스마" panose="02020600000000000000" pitchFamily="18" charset="-127"/>
                <a:ea typeface="a카리스마" panose="02020600000000000000" pitchFamily="18" charset="-127"/>
              </a:rPr>
              <a:t>정제와 로드 </a:t>
            </a:r>
            <a:r>
              <a:rPr kumimoji="0" lang="en-US" altLang="ko-KR" kern="0" dirty="0" smtClean="0">
                <a:latin typeface="a카리스마" panose="02020600000000000000" pitchFamily="18" charset="-127"/>
                <a:ea typeface="a카리스마" panose="02020600000000000000" pitchFamily="18" charset="-127"/>
              </a:rPr>
              <a:t/>
            </a:r>
            <a:br>
              <a:rPr kumimoji="0" lang="en-US" altLang="ko-KR" kern="0" dirty="0" smtClean="0">
                <a:latin typeface="a카리스마" panose="02020600000000000000" pitchFamily="18" charset="-127"/>
                <a:ea typeface="a카리스마" panose="02020600000000000000" pitchFamily="18" charset="-127"/>
              </a:rPr>
            </a:br>
            <a:r>
              <a:rPr kumimoji="0" lang="en-US" altLang="ko-KR" kern="0" dirty="0" smtClean="0">
                <a:latin typeface="a카리스마" panose="02020600000000000000" pitchFamily="18" charset="-127"/>
                <a:ea typeface="a카리스마" panose="02020600000000000000" pitchFamily="18" charset="-127"/>
              </a:rPr>
              <a:t>(</a:t>
            </a:r>
            <a:r>
              <a:rPr kumimoji="0" lang="en-US" altLang="ko-KR" kern="0" dirty="0">
                <a:latin typeface="a카리스마" panose="02020600000000000000" pitchFamily="18" charset="-127"/>
                <a:ea typeface="a카리스마" panose="02020600000000000000" pitchFamily="18" charset="-127"/>
              </a:rPr>
              <a:t>Vertica Analytic Database) -&gt;</a:t>
            </a:r>
            <a:r>
              <a:rPr kumimoji="0" lang="ko-KR" altLang="en-US" kern="0" dirty="0">
                <a:latin typeface="a카리스마" panose="02020600000000000000" pitchFamily="18" charset="-127"/>
                <a:ea typeface="a카리스마" panose="02020600000000000000" pitchFamily="18" charset="-127"/>
              </a:rPr>
              <a:t> </a:t>
            </a:r>
            <a:r>
              <a:rPr kumimoji="0" lang="en-US" altLang="ko-KR" kern="0" dirty="0">
                <a:solidFill>
                  <a:srgbClr val="FF0000"/>
                </a:solidFill>
                <a:latin typeface="a카리스마" panose="02020600000000000000" pitchFamily="18" charset="-127"/>
                <a:ea typeface="a카리스마" panose="02020600000000000000" pitchFamily="18" charset="-127"/>
              </a:rPr>
              <a:t>57</a:t>
            </a:r>
            <a:r>
              <a:rPr kumimoji="0" lang="ko-KR" altLang="en-US" kern="0" dirty="0">
                <a:solidFill>
                  <a:srgbClr val="FF0000"/>
                </a:solidFill>
                <a:latin typeface="a카리스마" panose="02020600000000000000" pitchFamily="18" charset="-127"/>
                <a:ea typeface="a카리스마" panose="02020600000000000000" pitchFamily="18" charset="-127"/>
              </a:rPr>
              <a:t>분</a:t>
            </a:r>
            <a:r>
              <a:rPr kumimoji="0" lang="en-US" altLang="ko-KR" kern="0" dirty="0">
                <a:solidFill>
                  <a:srgbClr val="FF0000"/>
                </a:solidFill>
                <a:latin typeface="a카리스마" panose="02020600000000000000" pitchFamily="18" charset="-127"/>
                <a:ea typeface="a카리스마" panose="02020600000000000000" pitchFamily="18" charset="-127"/>
              </a:rPr>
              <a:t>21</a:t>
            </a:r>
            <a:r>
              <a:rPr kumimoji="0" lang="ko-KR" altLang="en-US" kern="0" dirty="0">
                <a:solidFill>
                  <a:srgbClr val="FF0000"/>
                </a:solidFill>
                <a:latin typeface="a카리스마" panose="02020600000000000000" pitchFamily="18" charset="-127"/>
                <a:ea typeface="a카리스마" panose="02020600000000000000" pitchFamily="18" charset="-127"/>
              </a:rPr>
              <a:t>초</a:t>
            </a:r>
            <a:r>
              <a:rPr kumimoji="0" lang="en-US" altLang="ko-KR" kern="0" dirty="0" smtClean="0">
                <a:solidFill>
                  <a:srgbClr val="FF0000"/>
                </a:solidFill>
                <a:latin typeface="a카리스마" panose="02020600000000000000" pitchFamily="18" charset="-127"/>
                <a:ea typeface="a카리스마" panose="02020600000000000000" pitchFamily="18" charset="-127"/>
              </a:rPr>
              <a:t>51</a:t>
            </a:r>
            <a:br>
              <a:rPr kumimoji="0" lang="en-US" altLang="ko-KR" kern="0" dirty="0" smtClean="0">
                <a:solidFill>
                  <a:srgbClr val="FF0000"/>
                </a:solidFill>
                <a:latin typeface="a카리스마" panose="02020600000000000000" pitchFamily="18" charset="-127"/>
                <a:ea typeface="a카리스마" panose="02020600000000000000" pitchFamily="18" charset="-127"/>
              </a:rPr>
            </a:br>
            <a:endParaRPr kumimoji="0" lang="en-US" altLang="ko-KR" sz="1050" kern="0" dirty="0">
              <a:latin typeface="a카리스마" panose="02020600000000000000" pitchFamily="18" charset="-127"/>
              <a:ea typeface="a카리스마" panose="02020600000000000000" pitchFamily="18" charset="-127"/>
            </a:endParaRPr>
          </a:p>
          <a:p>
            <a:pPr marL="342900" indent="-342900" latinLnBrk="0">
              <a:spcBef>
                <a:spcPct val="20000"/>
              </a:spcBef>
              <a:buFontTx/>
              <a:buBlip>
                <a:blip r:embed="rId3"/>
              </a:buBlip>
              <a:defRPr/>
            </a:pPr>
            <a:r>
              <a:rPr kumimoji="0" lang="en-US" altLang="ko-KR" kern="0" dirty="0">
                <a:latin typeface="a카리스마" panose="02020600000000000000" pitchFamily="18" charset="-127"/>
                <a:ea typeface="a카리스마" panose="02020600000000000000" pitchFamily="18" charset="-127"/>
              </a:rPr>
              <a:t>Server : HP Blade System c7000 x86</a:t>
            </a:r>
            <a:r>
              <a:rPr kumimoji="0" lang="ko-KR" altLang="en-US" kern="0" dirty="0">
                <a:latin typeface="a카리스마" panose="02020600000000000000" pitchFamily="18" charset="-127"/>
                <a:ea typeface="a카리스마" panose="02020600000000000000" pitchFamily="18" charset="-127"/>
              </a:rPr>
              <a:t> </a:t>
            </a: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OS </a:t>
            </a:r>
            <a:r>
              <a:rPr kumimoji="0" lang="en-US" altLang="ko-KR" kern="0" dirty="0" smtClean="0">
                <a:latin typeface="a카리스마" panose="02020600000000000000" pitchFamily="18" charset="-127"/>
                <a:ea typeface="a카리스마" panose="02020600000000000000" pitchFamily="18" charset="-127"/>
              </a:rPr>
              <a:t>     </a:t>
            </a:r>
            <a:r>
              <a:rPr kumimoji="0" lang="en-US" altLang="ko-KR" kern="0" dirty="0">
                <a:latin typeface="a카리스마" panose="02020600000000000000" pitchFamily="18" charset="-127"/>
                <a:ea typeface="a카리스마" panose="02020600000000000000" pitchFamily="18" charset="-127"/>
              </a:rPr>
              <a:t>: </a:t>
            </a:r>
            <a:r>
              <a:rPr kumimoji="0" lang="en-US" altLang="ko-KR" kern="0" dirty="0" err="1">
                <a:latin typeface="a카리스마" panose="02020600000000000000" pitchFamily="18" charset="-127"/>
                <a:ea typeface="a카리스마" panose="02020600000000000000" pitchFamily="18" charset="-127"/>
              </a:rPr>
              <a:t>RedHat</a:t>
            </a:r>
            <a:r>
              <a:rPr kumimoji="0" lang="en-US" altLang="ko-KR" kern="0" dirty="0">
                <a:latin typeface="a카리스마" panose="02020600000000000000" pitchFamily="18" charset="-127"/>
                <a:ea typeface="a카리스마" panose="02020600000000000000" pitchFamily="18" charset="-127"/>
              </a:rPr>
              <a:t> Linux</a:t>
            </a:r>
            <a:br>
              <a:rPr kumimoji="0" lang="en-US" altLang="ko-KR" kern="0" dirty="0">
                <a:latin typeface="a카리스마" panose="02020600000000000000" pitchFamily="18" charset="-127"/>
                <a:ea typeface="a카리스마" panose="02020600000000000000" pitchFamily="18" charset="-127"/>
              </a:rPr>
            </a:br>
            <a:endParaRPr kumimoji="0" lang="en-US" altLang="ko-KR" sz="1050" kern="0" dirty="0">
              <a:latin typeface="a카리스마" panose="02020600000000000000" pitchFamily="18" charset="-127"/>
              <a:ea typeface="a카리스마" panose="02020600000000000000" pitchFamily="18" charset="-127"/>
            </a:endParaRPr>
          </a:p>
          <a:p>
            <a:pPr marL="342900" indent="-342900" latinLnBrk="0">
              <a:spcBef>
                <a:spcPct val="20000"/>
              </a:spcBef>
              <a:buFontTx/>
              <a:buBlip>
                <a:blip r:embed="rId4"/>
              </a:buBlip>
              <a:defRPr/>
            </a:pPr>
            <a:r>
              <a:rPr kumimoji="0" lang="en-US" altLang="ko-KR" kern="0" dirty="0">
                <a:latin typeface="a카리스마" panose="02020600000000000000" pitchFamily="18" charset="-127"/>
                <a:ea typeface="a카리스마" panose="02020600000000000000" pitchFamily="18" charset="-127"/>
              </a:rPr>
              <a:t>DSS Labs</a:t>
            </a:r>
            <a:r>
              <a:rPr kumimoji="0" lang="ko-KR" altLang="en-US" kern="0" dirty="0">
                <a:latin typeface="a카리스마" panose="02020600000000000000" pitchFamily="18" charset="-127"/>
                <a:ea typeface="a카리스마" panose="02020600000000000000" pitchFamily="18" charset="-127"/>
              </a:rPr>
              <a:t>에 의해 독립적으로 검증</a:t>
            </a: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smtClean="0">
                <a:latin typeface="a카리스마" panose="02020600000000000000" pitchFamily="18" charset="-127"/>
                <a:ea typeface="a카리스마" panose="02020600000000000000" pitchFamily="18" charset="-127"/>
              </a:rPr>
              <a:t/>
            </a:r>
            <a:br>
              <a:rPr kumimoji="0" lang="en-US" altLang="ko-KR" kern="0" dirty="0" smtClean="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endParaRPr kumimoji="0" lang="en-US" altLang="ko-KR" sz="1050" kern="0" dirty="0">
              <a:latin typeface="a카리스마" panose="02020600000000000000" pitchFamily="18" charset="-127"/>
              <a:ea typeface="a카리스마" panose="02020600000000000000" pitchFamily="18" charset="-127"/>
            </a:endParaRPr>
          </a:p>
          <a:p>
            <a:pPr marL="342900" indent="-342900" latinLnBrk="0">
              <a:spcBef>
                <a:spcPct val="20000"/>
              </a:spcBef>
              <a:buFontTx/>
              <a:buBlip>
                <a:blip r:embed="rId4"/>
              </a:buBlip>
              <a:defRPr/>
            </a:pPr>
            <a:r>
              <a:rPr kumimoji="0" lang="en-US" altLang="ko-KR" kern="0" dirty="0">
                <a:latin typeface="a카리스마" panose="02020600000000000000" pitchFamily="18" charset="-127"/>
                <a:ea typeface="a카리스마" panose="02020600000000000000" pitchFamily="18" charset="-127"/>
              </a:rPr>
              <a:t>[</a:t>
            </a:r>
            <a:r>
              <a:rPr kumimoji="0" lang="ko-KR" altLang="en-US" kern="0" dirty="0">
                <a:latin typeface="a카리스마" panose="02020600000000000000" pitchFamily="18" charset="-127"/>
                <a:ea typeface="a카리스마" panose="02020600000000000000" pitchFamily="18" charset="-127"/>
              </a:rPr>
              <a:t>신  기록</a:t>
            </a:r>
            <a:r>
              <a:rPr kumimoji="0" lang="en-US" altLang="ko-KR" kern="0" dirty="0">
                <a:latin typeface="a카리스마" panose="02020600000000000000" pitchFamily="18" charset="-127"/>
                <a:ea typeface="a카리스마" panose="02020600000000000000" pitchFamily="18" charset="-127"/>
              </a:rPr>
              <a:t>] - DMExpress, </a:t>
            </a:r>
            <a:r>
              <a:rPr kumimoji="0" lang="en-US" altLang="ko-KR" kern="0" dirty="0" err="1">
                <a:latin typeface="a카리스마" panose="02020600000000000000" pitchFamily="18" charset="-127"/>
                <a:ea typeface="a카리스마" panose="02020600000000000000" pitchFamily="18" charset="-127"/>
              </a:rPr>
              <a:t>Vertica</a:t>
            </a:r>
            <a:r>
              <a:rPr kumimoji="0" lang="en-US" altLang="ko-KR" kern="0" dirty="0">
                <a:latin typeface="a카리스마" panose="02020600000000000000" pitchFamily="18" charset="-127"/>
                <a:ea typeface="a카리스마" panose="02020600000000000000" pitchFamily="18" charset="-127"/>
              </a:rPr>
              <a:t>, HP</a:t>
            </a:r>
            <a:br>
              <a:rPr kumimoji="0" lang="en-US" altLang="ko-KR" kern="0" dirty="0">
                <a:latin typeface="a카리스마" panose="02020600000000000000" pitchFamily="18" charset="-127"/>
                <a:ea typeface="a카리스마" panose="02020600000000000000" pitchFamily="18" charset="-127"/>
              </a:rPr>
            </a:br>
            <a:r>
              <a:rPr kumimoji="0" lang="en-US" altLang="ko-KR" i="1" u="sng" kern="0" dirty="0">
                <a:solidFill>
                  <a:srgbClr val="FF0000"/>
                </a:solidFill>
                <a:latin typeface="a카리스마" panose="02020600000000000000" pitchFamily="18" charset="-127"/>
                <a:ea typeface="a카리스마" panose="02020600000000000000" pitchFamily="18" charset="-127"/>
              </a:rPr>
              <a:t>5.4TB </a:t>
            </a:r>
            <a:r>
              <a:rPr kumimoji="0" lang="ko-KR" altLang="en-US" i="1" u="sng" kern="0" dirty="0">
                <a:solidFill>
                  <a:srgbClr val="FF0000"/>
                </a:solidFill>
                <a:latin typeface="a카리스마" panose="02020600000000000000" pitchFamily="18" charset="-127"/>
                <a:ea typeface="a카리스마" panose="02020600000000000000" pitchFamily="18" charset="-127"/>
              </a:rPr>
              <a:t>데이터 처리 시간 </a:t>
            </a:r>
            <a:r>
              <a:rPr kumimoji="0" lang="en-US" altLang="ko-KR" i="1" u="sng" kern="0" dirty="0">
                <a:solidFill>
                  <a:srgbClr val="FF0000"/>
                </a:solidFill>
                <a:latin typeface="a카리스마" panose="02020600000000000000" pitchFamily="18" charset="-127"/>
                <a:ea typeface="a카리스마" panose="02020600000000000000" pitchFamily="18" charset="-127"/>
              </a:rPr>
              <a:t>: 57</a:t>
            </a:r>
            <a:r>
              <a:rPr kumimoji="0" lang="ko-KR" altLang="en-US" i="1" u="sng" kern="0" dirty="0">
                <a:solidFill>
                  <a:srgbClr val="FF0000"/>
                </a:solidFill>
                <a:latin typeface="a카리스마" panose="02020600000000000000" pitchFamily="18" charset="-127"/>
                <a:ea typeface="a카리스마" panose="02020600000000000000" pitchFamily="18" charset="-127"/>
              </a:rPr>
              <a:t>분</a:t>
            </a:r>
            <a:r>
              <a:rPr kumimoji="0" lang="en-US" altLang="ko-KR" i="1" u="sng" kern="0" dirty="0">
                <a:solidFill>
                  <a:srgbClr val="FF0000"/>
                </a:solidFill>
                <a:latin typeface="a카리스마" panose="02020600000000000000" pitchFamily="18" charset="-127"/>
                <a:ea typeface="a카리스마" panose="02020600000000000000" pitchFamily="18" charset="-127"/>
              </a:rPr>
              <a:t>21.51</a:t>
            </a:r>
            <a:r>
              <a:rPr kumimoji="0" lang="ko-KR" altLang="en-US" i="1" u="sng" kern="0" dirty="0">
                <a:solidFill>
                  <a:srgbClr val="FF0000"/>
                </a:solidFill>
                <a:latin typeface="a카리스마" panose="02020600000000000000" pitchFamily="18" charset="-127"/>
                <a:ea typeface="a카리스마" panose="02020600000000000000" pitchFamily="18" charset="-127"/>
              </a:rPr>
              <a:t>초</a:t>
            </a:r>
            <a:endParaRPr kumimoji="0" lang="en-US" altLang="ko-KR" i="1" u="sng" kern="0" dirty="0">
              <a:solidFill>
                <a:srgbClr val="FF0000"/>
              </a:solidFill>
              <a:latin typeface="a카리스마" panose="02020600000000000000" pitchFamily="18" charset="-127"/>
              <a:ea typeface="a카리스마" panose="02020600000000000000" pitchFamily="18" charset="-127"/>
            </a:endParaRPr>
          </a:p>
          <a:p>
            <a:pPr marL="342900" indent="-342900" latinLnBrk="0">
              <a:spcBef>
                <a:spcPct val="20000"/>
              </a:spcBef>
              <a:defRPr/>
            </a:pPr>
            <a:r>
              <a:rPr kumimoji="0" lang="en-US" altLang="ko-KR" kern="0" dirty="0">
                <a:latin typeface="a카리스마" panose="02020600000000000000" pitchFamily="18" charset="-127"/>
                <a:ea typeface="a카리스마" panose="02020600000000000000" pitchFamily="18" charset="-127"/>
              </a:rPr>
              <a:t>    </a:t>
            </a:r>
            <a:r>
              <a:rPr kumimoji="0" lang="en-US" altLang="ko-KR" kern="0" dirty="0" smtClean="0">
                <a:latin typeface="a카리스마" panose="02020600000000000000" pitchFamily="18" charset="-127"/>
                <a:ea typeface="a카리스마" panose="02020600000000000000" pitchFamily="18" charset="-127"/>
              </a:rPr>
              <a:t>[</a:t>
            </a:r>
            <a:r>
              <a:rPr kumimoji="0" lang="ko-KR" altLang="en-US" kern="0" dirty="0" smtClean="0">
                <a:latin typeface="a카리스마" panose="02020600000000000000" pitchFamily="18" charset="-127"/>
                <a:ea typeface="a카리스마" panose="02020600000000000000" pitchFamily="18" charset="-127"/>
              </a:rPr>
              <a:t>이전 기록</a:t>
            </a:r>
            <a:r>
              <a:rPr kumimoji="0" lang="en-US" altLang="ko-KR" kern="0" dirty="0">
                <a:latin typeface="a카리스마" panose="02020600000000000000" pitchFamily="18" charset="-127"/>
                <a:ea typeface="a카리스마" panose="02020600000000000000" pitchFamily="18" charset="-127"/>
              </a:rPr>
              <a:t>]</a:t>
            </a:r>
            <a:r>
              <a:rPr kumimoji="0" lang="ko-KR" altLang="en-US" kern="0" dirty="0">
                <a:latin typeface="a카리스마" panose="02020600000000000000" pitchFamily="18" charset="-127"/>
                <a:ea typeface="a카리스마" panose="02020600000000000000" pitchFamily="18" charset="-127"/>
              </a:rPr>
              <a:t> </a:t>
            </a:r>
            <a:r>
              <a:rPr kumimoji="0" lang="en-US" altLang="ko-KR" kern="0" dirty="0">
                <a:latin typeface="a카리스마" panose="02020600000000000000" pitchFamily="18" charset="-127"/>
                <a:ea typeface="a카리스마" panose="02020600000000000000" pitchFamily="18" charset="-127"/>
              </a:rPr>
              <a:t>– Microsoft, Unisys</a:t>
            </a:r>
            <a:br>
              <a:rPr kumimoji="0" lang="en-US" altLang="ko-KR" kern="0" dirty="0">
                <a:latin typeface="a카리스마" panose="02020600000000000000" pitchFamily="18" charset="-127"/>
                <a:ea typeface="a카리스마" panose="02020600000000000000" pitchFamily="18" charset="-127"/>
              </a:rPr>
            </a:br>
            <a:r>
              <a:rPr kumimoji="0" lang="en-US" altLang="ko-KR" kern="0" dirty="0">
                <a:latin typeface="a카리스마" panose="02020600000000000000" pitchFamily="18" charset="-127"/>
                <a:ea typeface="a카리스마" panose="02020600000000000000" pitchFamily="18" charset="-127"/>
              </a:rPr>
              <a:t>1.0TB </a:t>
            </a:r>
            <a:r>
              <a:rPr kumimoji="0" lang="ko-KR" altLang="en-US" kern="0" dirty="0">
                <a:latin typeface="a카리스마" panose="02020600000000000000" pitchFamily="18" charset="-127"/>
                <a:ea typeface="a카리스마" panose="02020600000000000000" pitchFamily="18" charset="-127"/>
              </a:rPr>
              <a:t>데이터 처리 시간 </a:t>
            </a:r>
            <a:r>
              <a:rPr kumimoji="0" lang="en-US" altLang="ko-KR" kern="0" dirty="0">
                <a:latin typeface="a카리스마" panose="02020600000000000000" pitchFamily="18" charset="-127"/>
                <a:ea typeface="a카리스마" panose="02020600000000000000" pitchFamily="18" charset="-127"/>
              </a:rPr>
              <a:t>: 25</a:t>
            </a:r>
            <a:r>
              <a:rPr kumimoji="0" lang="ko-KR" altLang="en-US" kern="0" dirty="0">
                <a:latin typeface="a카리스마" panose="02020600000000000000" pitchFamily="18" charset="-127"/>
                <a:ea typeface="a카리스마" panose="02020600000000000000" pitchFamily="18" charset="-127"/>
              </a:rPr>
              <a:t>분</a:t>
            </a:r>
            <a:r>
              <a:rPr kumimoji="0" lang="en-US" altLang="ko-KR" kern="0" dirty="0">
                <a:latin typeface="a카리스마" panose="02020600000000000000" pitchFamily="18" charset="-127"/>
                <a:ea typeface="a카리스마" panose="02020600000000000000" pitchFamily="18" charset="-127"/>
              </a:rPr>
              <a:t>20.00</a:t>
            </a:r>
            <a:r>
              <a:rPr kumimoji="0" lang="ko-KR" altLang="en-US" kern="0" dirty="0">
                <a:latin typeface="a카리스마" panose="02020600000000000000" pitchFamily="18" charset="-127"/>
                <a:ea typeface="a카리스마" panose="02020600000000000000" pitchFamily="18" charset="-127"/>
              </a:rPr>
              <a:t>초</a:t>
            </a:r>
            <a:r>
              <a:rPr kumimoji="0" lang="en-US" altLang="ko-KR" kern="0" dirty="0">
                <a:latin typeface="a카리스마" panose="02020600000000000000" pitchFamily="18" charset="-127"/>
                <a:ea typeface="a카리스마" panose="02020600000000000000" pitchFamily="18" charset="-127"/>
              </a:rPr>
              <a:t/>
            </a:r>
            <a:br>
              <a:rPr kumimoji="0" lang="en-US" altLang="ko-KR" kern="0" dirty="0">
                <a:latin typeface="a카리스마" panose="02020600000000000000" pitchFamily="18" charset="-127"/>
                <a:ea typeface="a카리스마" panose="02020600000000000000" pitchFamily="18" charset="-127"/>
              </a:rPr>
            </a:br>
            <a:endParaRPr kumimoji="0" lang="en-US" altLang="ko-KR" kern="0" dirty="0">
              <a:latin typeface="a카리스마" panose="02020600000000000000" pitchFamily="18" charset="-127"/>
              <a:ea typeface="a카리스마" panose="02020600000000000000" pitchFamily="18" charset="-127"/>
            </a:endParaRPr>
          </a:p>
        </p:txBody>
      </p:sp>
      <p:grpSp>
        <p:nvGrpSpPr>
          <p:cNvPr id="17" name="그룹 9"/>
          <p:cNvGrpSpPr>
            <a:grpSpLocks/>
          </p:cNvGrpSpPr>
          <p:nvPr/>
        </p:nvGrpSpPr>
        <p:grpSpPr bwMode="auto">
          <a:xfrm>
            <a:off x="6625222" y="1905655"/>
            <a:ext cx="4403725" cy="4197350"/>
            <a:chOff x="4226916" y="1535489"/>
            <a:chExt cx="4710022" cy="4433977"/>
          </a:xfrm>
        </p:grpSpPr>
        <p:sp>
          <p:nvSpPr>
            <p:cNvPr id="18" name="Rounded Rectangle 45"/>
            <p:cNvSpPr>
              <a:spLocks noChangeArrowheads="1"/>
            </p:cNvSpPr>
            <p:nvPr/>
          </p:nvSpPr>
          <p:spPr bwMode="auto">
            <a:xfrm>
              <a:off x="4226916" y="1535489"/>
              <a:ext cx="4710022" cy="4433977"/>
            </a:xfrm>
            <a:prstGeom prst="roundRect">
              <a:avLst>
                <a:gd name="adj" fmla="val 3042"/>
              </a:avLst>
            </a:prstGeom>
            <a:gradFill rotWithShape="0">
              <a:gsLst>
                <a:gs pos="0">
                  <a:srgbClr val="B7E3B7"/>
                </a:gs>
                <a:gs pos="100000">
                  <a:srgbClr val="7EB4DA"/>
                </a:gs>
              </a:gsLst>
              <a:lin ang="6900000"/>
            </a:gradFill>
            <a:ln w="25400">
              <a:solidFill>
                <a:srgbClr val="006BB7"/>
              </a:solidFill>
              <a:miter lim="800000"/>
              <a:headEnd/>
              <a:tailEnd/>
            </a:ln>
            <a:effectLst>
              <a:outerShdw blurRad="63500" dist="88900" dir="2700000" algn="tl" rotWithShape="0">
                <a:srgbClr val="000000">
                  <a:alpha val="29999"/>
                </a:srgbClr>
              </a:outerShdw>
            </a:effectLst>
          </p:spPr>
          <p:txBody>
            <a:bodyPr wrap="none"/>
            <a:lstStyle/>
            <a:p>
              <a:pPr latinLnBrk="0"/>
              <a:endParaRPr kumimoji="0" lang="en-US" altLang="ko-KR" sz="2400">
                <a:latin typeface="Times New Roman" pitchFamily="18" charset="0"/>
              </a:endParaRPr>
            </a:p>
          </p:txBody>
        </p:sp>
        <p:pic>
          <p:nvPicPr>
            <p:cNvPr id="31" name="Picture 2"/>
            <p:cNvPicPr>
              <a:picLocks noChangeAspect="1" noChangeArrowheads="1"/>
            </p:cNvPicPr>
            <p:nvPr/>
          </p:nvPicPr>
          <p:blipFill>
            <a:blip r:embed="rId5" cstate="print"/>
            <a:srcRect/>
            <a:stretch>
              <a:fillRect/>
            </a:stretch>
          </p:blipFill>
          <p:spPr bwMode="auto">
            <a:xfrm>
              <a:off x="4287659" y="1594076"/>
              <a:ext cx="4591050" cy="4333875"/>
            </a:xfrm>
            <a:prstGeom prst="rect">
              <a:avLst/>
            </a:prstGeom>
            <a:noFill/>
            <a:ln w="9525">
              <a:noFill/>
              <a:miter lim="800000"/>
              <a:headEnd/>
              <a:tailEnd/>
            </a:ln>
          </p:spPr>
        </p:pic>
      </p:grpSp>
      <p:pic>
        <p:nvPicPr>
          <p:cNvPr id="32" name="Picture 12"/>
          <p:cNvPicPr>
            <a:picLocks noChangeAspect="1" noChangeArrowheads="1"/>
          </p:cNvPicPr>
          <p:nvPr/>
        </p:nvPicPr>
        <p:blipFill>
          <a:blip r:embed="rId6" cstate="print"/>
          <a:srcRect/>
          <a:stretch>
            <a:fillRect/>
          </a:stretch>
        </p:blipFill>
        <p:spPr bwMode="auto">
          <a:xfrm>
            <a:off x="2185532" y="3204288"/>
            <a:ext cx="2457450" cy="1806575"/>
          </a:xfrm>
          <a:prstGeom prst="rect">
            <a:avLst/>
          </a:prstGeom>
          <a:noFill/>
          <a:ln w="9525">
            <a:noFill/>
            <a:miter lim="800000"/>
            <a:headEnd/>
            <a:tailEnd/>
          </a:ln>
          <a:effectLst>
            <a:outerShdw algn="ctr" rotWithShape="0">
              <a:schemeClr val="bg2">
                <a:alpha val="50000"/>
              </a:schemeClr>
            </a:outerShdw>
          </a:effectLst>
        </p:spPr>
      </p:pic>
      <p:sp>
        <p:nvSpPr>
          <p:cNvPr id="33" name="TextBox 32"/>
          <p:cNvSpPr txBox="1"/>
          <p:nvPr/>
        </p:nvSpPr>
        <p:spPr>
          <a:xfrm>
            <a:off x="1497789" y="3876466"/>
            <a:ext cx="4207159" cy="400110"/>
          </a:xfrm>
          <a:prstGeom prst="rect">
            <a:avLst/>
          </a:prstGeom>
          <a:solidFill>
            <a:schemeClr val="bg1">
              <a:lumMod val="95000"/>
              <a:alpha val="30000"/>
            </a:schemeClr>
          </a:solidFill>
          <a:ln w="15875">
            <a:solidFill>
              <a:schemeClr val="bg1">
                <a:lumMod val="65000"/>
              </a:schemeClr>
            </a:solidFill>
          </a:ln>
          <a:effectLst>
            <a:outerShdw blurRad="50800" dist="38100" dir="2700000" algn="tl" rotWithShape="0">
              <a:prstClr val="black">
                <a:alpha val="40000"/>
              </a:prstClr>
            </a:outerShdw>
          </a:effectLst>
        </p:spPr>
        <p:txBody>
          <a:bodyPr wrap="square" rtlCol="0" anchor="ctr">
            <a:spAutoFit/>
          </a:bodyPr>
          <a:lstStyle/>
          <a:p>
            <a:pPr algn="ctr"/>
            <a:r>
              <a:rPr lang="en-US" altLang="ko-KR" sz="2000" b="1" dirty="0" smtClean="0">
                <a:solidFill>
                  <a:srgbClr val="FF0000"/>
                </a:solidFill>
                <a:latin typeface="휴먼모음T" pitchFamily="18" charset="-127"/>
                <a:ea typeface="휴먼모음T" pitchFamily="18" charset="-127"/>
              </a:rPr>
              <a:t>1.0TB </a:t>
            </a:r>
            <a:r>
              <a:rPr lang="ko-KR" altLang="en-US" sz="2000" b="1" dirty="0" smtClean="0">
                <a:solidFill>
                  <a:srgbClr val="FF0000"/>
                </a:solidFill>
                <a:latin typeface="휴먼모음T" pitchFamily="18" charset="-127"/>
                <a:ea typeface="휴먼모음T" pitchFamily="18" charset="-127"/>
              </a:rPr>
              <a:t>처리 시간 </a:t>
            </a:r>
            <a:r>
              <a:rPr lang="en-US" altLang="ko-KR" sz="2000" b="1" dirty="0" smtClean="0">
                <a:solidFill>
                  <a:srgbClr val="FF0000"/>
                </a:solidFill>
                <a:latin typeface="휴먼모음T" pitchFamily="18" charset="-127"/>
                <a:ea typeface="휴먼모음T" pitchFamily="18" charset="-127"/>
              </a:rPr>
              <a:t>: 10</a:t>
            </a:r>
            <a:r>
              <a:rPr lang="ko-KR" altLang="en-US" sz="2000" b="1" dirty="0" smtClean="0">
                <a:solidFill>
                  <a:srgbClr val="FF0000"/>
                </a:solidFill>
                <a:latin typeface="휴먼모음T" pitchFamily="18" charset="-127"/>
                <a:ea typeface="휴먼모음T" pitchFamily="18" charset="-127"/>
              </a:rPr>
              <a:t>분 </a:t>
            </a:r>
            <a:r>
              <a:rPr lang="en-US" altLang="ko-KR" sz="2000" b="1" dirty="0" smtClean="0">
                <a:solidFill>
                  <a:srgbClr val="FF0000"/>
                </a:solidFill>
                <a:latin typeface="휴먼모음T" pitchFamily="18" charset="-127"/>
                <a:ea typeface="휴먼모음T" pitchFamily="18" charset="-127"/>
              </a:rPr>
              <a:t>37</a:t>
            </a:r>
            <a:r>
              <a:rPr lang="ko-KR" altLang="en-US" sz="2000" b="1" dirty="0" smtClean="0">
                <a:solidFill>
                  <a:srgbClr val="FF0000"/>
                </a:solidFill>
                <a:latin typeface="휴먼모음T" pitchFamily="18" charset="-127"/>
                <a:ea typeface="휴먼모음T" pitchFamily="18" charset="-127"/>
              </a:rPr>
              <a:t>초</a:t>
            </a:r>
            <a:endParaRPr lang="ko-KR" altLang="en-US" sz="2000" b="1" dirty="0">
              <a:solidFill>
                <a:srgbClr val="FF0000"/>
              </a:solidFill>
              <a:latin typeface="휴먼모음T" pitchFamily="18" charset="-127"/>
              <a:ea typeface="휴먼모음T" pitchFamily="18" charset="-127"/>
            </a:endParaRPr>
          </a:p>
        </p:txBody>
      </p:sp>
    </p:spTree>
    <p:extLst>
      <p:ext uri="{BB962C8B-B14F-4D97-AF65-F5344CB8AC3E}">
        <p14:creationId xmlns:p14="http://schemas.microsoft.com/office/powerpoint/2010/main" val="15572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7"/>
          </p:nvPr>
        </p:nvSpPr>
        <p:spPr/>
        <p:txBody>
          <a:bodyPr/>
          <a:lstStyle/>
          <a:p>
            <a:fld id="{8EBA40CB-9C29-420E-935B-82B45E243808}" type="slidenum">
              <a:rPr lang="en-GB" smtClean="0"/>
              <a:pPr/>
              <a:t>9</a:t>
            </a:fld>
            <a:endParaRPr lang="en-GB" dirty="0"/>
          </a:p>
        </p:txBody>
      </p:sp>
      <p:sp>
        <p:nvSpPr>
          <p:cNvPr id="3" name="제목 2"/>
          <p:cNvSpPr>
            <a:spLocks noGrp="1"/>
          </p:cNvSpPr>
          <p:nvPr>
            <p:ph type="title"/>
          </p:nvPr>
        </p:nvSpPr>
        <p:spPr/>
        <p:txBody>
          <a:bodyPr/>
          <a:lstStyle/>
          <a:p>
            <a:r>
              <a:rPr lang="ko-KR" altLang="en-US" sz="4000" dirty="0">
                <a:latin typeface="고도 B" panose="02000503000000020004" pitchFamily="2" charset="-127"/>
                <a:ea typeface="고도 B" panose="02000503000000020004" pitchFamily="2" charset="-127"/>
              </a:rPr>
              <a:t>수백 번 검증된 특허 받은 알고리즘의 </a:t>
            </a:r>
            <a:r>
              <a:rPr lang="ko-KR" altLang="en-US" sz="4000" dirty="0" smtClean="0">
                <a:latin typeface="고도 B" panose="02000503000000020004" pitchFamily="2" charset="-127"/>
                <a:ea typeface="고도 B" panose="02000503000000020004" pitchFamily="2" charset="-127"/>
              </a:rPr>
              <a:t>효과</a:t>
            </a:r>
            <a:endParaRPr lang="ko-KR" altLang="en-US" sz="4000" dirty="0">
              <a:latin typeface="고도 B" panose="02000503000000020004" pitchFamily="2" charset="-127"/>
              <a:ea typeface="고도 B" panose="02000503000000020004" pitchFamily="2" charset="-127"/>
            </a:endParaRPr>
          </a:p>
        </p:txBody>
      </p:sp>
      <p:sp>
        <p:nvSpPr>
          <p:cNvPr id="4" name="Rectangle 72"/>
          <p:cNvSpPr/>
          <p:nvPr/>
        </p:nvSpPr>
        <p:spPr>
          <a:xfrm>
            <a:off x="6544484" y="2167046"/>
            <a:ext cx="4051301" cy="3114040"/>
          </a:xfrm>
          <a:prstGeom prst="rect">
            <a:avLst/>
          </a:prstGeom>
          <a:gradFill>
            <a:gsLst>
              <a:gs pos="0">
                <a:schemeClr val="bg1"/>
              </a:gs>
              <a:gs pos="58000">
                <a:schemeClr val="bg1">
                  <a:lumMod val="85000"/>
                </a:schemeClr>
              </a:gs>
              <a:gs pos="100000">
                <a:schemeClr val="bg1">
                  <a:lumMod val="75000"/>
                </a:schemeClr>
              </a:gs>
            </a:gsLst>
            <a:lin ang="5400000" scaled="0"/>
          </a:gradFill>
          <a:ln>
            <a:noFill/>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endParaRPr>
          </a:p>
        </p:txBody>
      </p:sp>
      <p:sp>
        <p:nvSpPr>
          <p:cNvPr id="5" name="Trapezoid 70"/>
          <p:cNvSpPr/>
          <p:nvPr/>
        </p:nvSpPr>
        <p:spPr>
          <a:xfrm rot="10800000">
            <a:off x="6531785" y="5288706"/>
            <a:ext cx="4064000" cy="408940"/>
          </a:xfrm>
          <a:prstGeom prst="trapezoid">
            <a:avLst>
              <a:gd name="adj" fmla="val 367714"/>
            </a:avLst>
          </a:prstGeom>
          <a:gradFill>
            <a:gsLst>
              <a:gs pos="0">
                <a:schemeClr val="bg1">
                  <a:lumMod val="95000"/>
                </a:schemeClr>
              </a:gs>
              <a:gs pos="58000">
                <a:schemeClr val="bg1">
                  <a:lumMod val="75000"/>
                </a:schemeClr>
              </a:gs>
              <a:gs pos="100000">
                <a:schemeClr val="bg1">
                  <a:lumMod val="75000"/>
                </a:schemeClr>
              </a:gs>
            </a:gsLst>
            <a:lin ang="16200000" scaled="0"/>
          </a:gradFill>
          <a:ln>
            <a:noFill/>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endParaRPr>
          </a:p>
        </p:txBody>
      </p:sp>
      <p:cxnSp>
        <p:nvCxnSpPr>
          <p:cNvPr id="6" name="Straight Connector 6"/>
          <p:cNvCxnSpPr/>
          <p:nvPr/>
        </p:nvCxnSpPr>
        <p:spPr bwMode="auto">
          <a:xfrm rot="5400000">
            <a:off x="3884079" y="4056889"/>
            <a:ext cx="42976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 name="Picture 3"/>
          <p:cNvPicPr>
            <a:picLocks noChangeAspect="1" noChangeArrowheads="1"/>
          </p:cNvPicPr>
          <p:nvPr/>
        </p:nvPicPr>
        <p:blipFill>
          <a:blip r:embed="rId3" cstate="screen"/>
          <a:srcRect/>
          <a:stretch>
            <a:fillRect/>
          </a:stretch>
        </p:blipFill>
        <p:spPr bwMode="auto">
          <a:xfrm>
            <a:off x="2075858" y="1954197"/>
            <a:ext cx="3506788" cy="1876636"/>
          </a:xfrm>
          <a:prstGeom prst="rect">
            <a:avLst/>
          </a:prstGeom>
          <a:noFill/>
          <a:ln w="9525">
            <a:noFill/>
            <a:miter lim="800000"/>
            <a:headEnd/>
            <a:tailEnd/>
          </a:ln>
          <a:effectLst/>
        </p:spPr>
      </p:pic>
      <p:sp>
        <p:nvSpPr>
          <p:cNvPr id="8" name="Down Arrow 47"/>
          <p:cNvSpPr/>
          <p:nvPr/>
        </p:nvSpPr>
        <p:spPr>
          <a:xfrm>
            <a:off x="3431219" y="3841107"/>
            <a:ext cx="704548" cy="198116"/>
          </a:xfrm>
          <a:prstGeom prst="downArrow">
            <a:avLst/>
          </a:prstGeom>
          <a:solidFill>
            <a:schemeClr val="accent4">
              <a:lumMod val="60000"/>
              <a:lumOff val="40000"/>
            </a:schemeClr>
          </a:solidFill>
          <a:ln>
            <a:noFill/>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endParaRPr>
          </a:p>
        </p:txBody>
      </p:sp>
      <p:sp>
        <p:nvSpPr>
          <p:cNvPr id="9" name="TextBox 8"/>
          <p:cNvSpPr txBox="1"/>
          <p:nvPr/>
        </p:nvSpPr>
        <p:spPr>
          <a:xfrm>
            <a:off x="6337722" y="1222255"/>
            <a:ext cx="4254500" cy="646331"/>
          </a:xfrm>
          <a:prstGeom prst="rect">
            <a:avLst/>
          </a:prstGeom>
          <a:noFill/>
        </p:spPr>
        <p:txBody>
          <a:bodyPr wrap="square" rtlCol="0">
            <a:spAutoFit/>
          </a:bodyPr>
          <a:lstStyle/>
          <a:p>
            <a:pPr algn="ctr" eaLnBrk="0" hangingPunct="0"/>
            <a:r>
              <a:rPr lang="en-US" sz="1800" b="1" dirty="0" smtClean="0">
                <a:solidFill>
                  <a:srgbClr val="569FD3"/>
                </a:solidFill>
                <a:latin typeface="Calibri" pitchFamily="34" charset="0"/>
                <a:ea typeface="ＭＳ Ｐゴシック" pitchFamily="-112" charset="-128"/>
                <a:cs typeface="Calibri" pitchFamily="34" charset="0"/>
              </a:rPr>
              <a:t>Syncsort </a:t>
            </a:r>
            <a:r>
              <a:rPr lang="ko-KR" altLang="en-US" sz="1800" b="1" dirty="0" smtClean="0">
                <a:solidFill>
                  <a:srgbClr val="569FD3"/>
                </a:solidFill>
                <a:latin typeface="Calibri" pitchFamily="34" charset="0"/>
                <a:ea typeface="ＭＳ Ｐゴシック" pitchFamily="-112" charset="-128"/>
                <a:cs typeface="Calibri" pitchFamily="34" charset="0"/>
              </a:rPr>
              <a:t>는</a:t>
            </a:r>
            <a:r>
              <a:rPr lang="en-US" sz="1800" b="1" dirty="0" smtClean="0">
                <a:solidFill>
                  <a:srgbClr val="569FD3"/>
                </a:solidFill>
                <a:latin typeface="Calibri" pitchFamily="34" charset="0"/>
                <a:ea typeface="ＭＳ Ｐゴシック" pitchFamily="-112" charset="-128"/>
                <a:cs typeface="Calibri" pitchFamily="34" charset="0"/>
              </a:rPr>
              <a:t> 1968</a:t>
            </a:r>
            <a:r>
              <a:rPr lang="ko-KR" altLang="en-US" sz="1800" b="1" dirty="0" smtClean="0">
                <a:solidFill>
                  <a:srgbClr val="569FD3"/>
                </a:solidFill>
                <a:latin typeface="Calibri" pitchFamily="34" charset="0"/>
                <a:ea typeface="ＭＳ Ｐゴシック" pitchFamily="-112" charset="-128"/>
                <a:cs typeface="Calibri" pitchFamily="34" charset="0"/>
              </a:rPr>
              <a:t>년 이후 </a:t>
            </a:r>
            <a:endParaRPr lang="en-US" altLang="ko-KR" sz="1800" b="1" dirty="0" smtClean="0">
              <a:solidFill>
                <a:srgbClr val="569FD3"/>
              </a:solidFill>
              <a:latin typeface="Calibri" pitchFamily="34" charset="0"/>
              <a:ea typeface="ＭＳ Ｐゴシック" pitchFamily="-112" charset="-128"/>
              <a:cs typeface="Calibri" pitchFamily="34" charset="0"/>
            </a:endParaRPr>
          </a:p>
          <a:p>
            <a:pPr algn="ctr" eaLnBrk="0" hangingPunct="0"/>
            <a:r>
              <a:rPr lang="ko-KR" altLang="en-US" sz="1800" b="1" dirty="0" smtClean="0">
                <a:solidFill>
                  <a:srgbClr val="569FD3"/>
                </a:solidFill>
                <a:latin typeface="Calibri" pitchFamily="34" charset="0"/>
                <a:ea typeface="ＭＳ Ｐゴシック" pitchFamily="-112" charset="-128"/>
                <a:cs typeface="Calibri" pitchFamily="34" charset="0"/>
              </a:rPr>
              <a:t>고성능 </a:t>
            </a:r>
            <a:r>
              <a:rPr lang="en-US" altLang="ko-KR" sz="1800" b="1" dirty="0" smtClean="0">
                <a:solidFill>
                  <a:srgbClr val="569FD3"/>
                </a:solidFill>
                <a:latin typeface="Calibri" pitchFamily="34" charset="0"/>
                <a:ea typeface="ＭＳ Ｐゴシック" pitchFamily="-112" charset="-128"/>
                <a:cs typeface="Calibri" pitchFamily="34" charset="0"/>
              </a:rPr>
              <a:t>Sort </a:t>
            </a:r>
            <a:r>
              <a:rPr lang="ko-KR" altLang="en-US" sz="1800" b="1" dirty="0" smtClean="0">
                <a:solidFill>
                  <a:srgbClr val="569FD3"/>
                </a:solidFill>
                <a:latin typeface="Calibri" pitchFamily="34" charset="0"/>
                <a:ea typeface="ＭＳ Ｐゴシック" pitchFamily="-112" charset="-128"/>
                <a:cs typeface="Calibri" pitchFamily="34" charset="0"/>
              </a:rPr>
              <a:t>분야의 시장 선도자</a:t>
            </a:r>
            <a:r>
              <a:rPr lang="en-US" sz="1800" b="1" dirty="0" smtClean="0">
                <a:solidFill>
                  <a:srgbClr val="569FD3"/>
                </a:solidFill>
                <a:latin typeface="Calibri" pitchFamily="34" charset="0"/>
                <a:ea typeface="ＭＳ Ｐゴシック" pitchFamily="-112" charset="-128"/>
                <a:cs typeface="Calibri" pitchFamily="34" charset="0"/>
              </a:rPr>
              <a:t>!</a:t>
            </a:r>
            <a:endParaRPr lang="en-US" sz="1800" b="1" dirty="0">
              <a:solidFill>
                <a:srgbClr val="569FD3"/>
              </a:solidFill>
              <a:latin typeface="Calibri" pitchFamily="34" charset="0"/>
              <a:ea typeface="ＭＳ Ｐゴシック" pitchFamily="-112" charset="-128"/>
              <a:cs typeface="Calibri" pitchFamily="34" charset="0"/>
            </a:endParaRPr>
          </a:p>
        </p:txBody>
      </p:sp>
      <p:sp>
        <p:nvSpPr>
          <p:cNvPr id="10" name="TextBox 9"/>
          <p:cNvSpPr txBox="1"/>
          <p:nvPr/>
        </p:nvSpPr>
        <p:spPr>
          <a:xfrm>
            <a:off x="7268385" y="2401480"/>
            <a:ext cx="850900" cy="369332"/>
          </a:xfrm>
          <a:prstGeom prst="rect">
            <a:avLst/>
          </a:prstGeom>
          <a:noFill/>
        </p:spPr>
        <p:txBody>
          <a:bodyPr wrap="square" rtlCol="0">
            <a:spAutoFit/>
          </a:bodyPr>
          <a:lstStyle/>
          <a:p>
            <a:pPr eaLnBrk="0" hangingPunct="0"/>
            <a:r>
              <a:rPr lang="en-US" sz="1800" b="1" dirty="0" smtClean="0">
                <a:solidFill>
                  <a:srgbClr val="000000"/>
                </a:solidFill>
                <a:latin typeface="Calibri" pitchFamily="34" charset="0"/>
                <a:ea typeface="ＭＳ Ｐゴシック" pitchFamily="-112" charset="-128"/>
                <a:cs typeface="Calibri" pitchFamily="34" charset="0"/>
              </a:rPr>
              <a:t>Sort</a:t>
            </a:r>
            <a:endParaRPr lang="en-US" sz="1800" b="1" dirty="0">
              <a:solidFill>
                <a:srgbClr val="000000"/>
              </a:solidFill>
              <a:latin typeface="Calibri" pitchFamily="34" charset="0"/>
              <a:ea typeface="ＭＳ Ｐゴシック" pitchFamily="-112" charset="-128"/>
              <a:cs typeface="Calibri" pitchFamily="34" charset="0"/>
            </a:endParaRPr>
          </a:p>
        </p:txBody>
      </p:sp>
      <p:sp>
        <p:nvSpPr>
          <p:cNvPr id="11" name="TextBox 10"/>
          <p:cNvSpPr txBox="1"/>
          <p:nvPr/>
        </p:nvSpPr>
        <p:spPr>
          <a:xfrm>
            <a:off x="7268385" y="3126904"/>
            <a:ext cx="850900" cy="369332"/>
          </a:xfrm>
          <a:prstGeom prst="rect">
            <a:avLst/>
          </a:prstGeom>
          <a:noFill/>
        </p:spPr>
        <p:txBody>
          <a:bodyPr wrap="square" rtlCol="0">
            <a:spAutoFit/>
          </a:bodyPr>
          <a:lstStyle/>
          <a:p>
            <a:pPr eaLnBrk="0" hangingPunct="0"/>
            <a:r>
              <a:rPr lang="en-US" sz="1800" b="1" dirty="0" smtClean="0">
                <a:solidFill>
                  <a:srgbClr val="000000"/>
                </a:solidFill>
                <a:latin typeface="Calibri" pitchFamily="34" charset="0"/>
                <a:ea typeface="ＭＳ Ｐゴシック" pitchFamily="-112" charset="-128"/>
                <a:cs typeface="Calibri" pitchFamily="34" charset="0"/>
              </a:rPr>
              <a:t>Join</a:t>
            </a:r>
            <a:endParaRPr lang="en-US" sz="1800" b="1" dirty="0">
              <a:solidFill>
                <a:srgbClr val="000000"/>
              </a:solidFill>
              <a:latin typeface="Calibri" pitchFamily="34" charset="0"/>
              <a:ea typeface="ＭＳ Ｐゴシック" pitchFamily="-112" charset="-128"/>
              <a:cs typeface="Calibri" pitchFamily="34" charset="0"/>
            </a:endParaRPr>
          </a:p>
        </p:txBody>
      </p:sp>
      <p:sp>
        <p:nvSpPr>
          <p:cNvPr id="12" name="TextBox 11"/>
          <p:cNvSpPr txBox="1"/>
          <p:nvPr/>
        </p:nvSpPr>
        <p:spPr>
          <a:xfrm>
            <a:off x="7268385" y="3863558"/>
            <a:ext cx="1206500" cy="369332"/>
          </a:xfrm>
          <a:prstGeom prst="rect">
            <a:avLst/>
          </a:prstGeom>
          <a:noFill/>
        </p:spPr>
        <p:txBody>
          <a:bodyPr wrap="square" rtlCol="0">
            <a:spAutoFit/>
          </a:bodyPr>
          <a:lstStyle/>
          <a:p>
            <a:pPr eaLnBrk="0" hangingPunct="0"/>
            <a:r>
              <a:rPr lang="en-US" sz="1800" b="1" dirty="0" smtClean="0">
                <a:solidFill>
                  <a:srgbClr val="000000"/>
                </a:solidFill>
                <a:latin typeface="Calibri" pitchFamily="34" charset="0"/>
                <a:ea typeface="ＭＳ Ｐゴシック" pitchFamily="-112" charset="-128"/>
                <a:cs typeface="Calibri" pitchFamily="34" charset="0"/>
              </a:rPr>
              <a:t>Aggregate</a:t>
            </a:r>
            <a:endParaRPr lang="en-US" sz="1800" b="1" dirty="0">
              <a:solidFill>
                <a:srgbClr val="000000"/>
              </a:solidFill>
              <a:latin typeface="Calibri" pitchFamily="34" charset="0"/>
              <a:ea typeface="ＭＳ Ｐゴシック" pitchFamily="-112" charset="-128"/>
              <a:cs typeface="Calibri" pitchFamily="34" charset="0"/>
            </a:endParaRPr>
          </a:p>
        </p:txBody>
      </p:sp>
      <p:sp>
        <p:nvSpPr>
          <p:cNvPr id="13" name="TextBox 12"/>
          <p:cNvSpPr txBox="1"/>
          <p:nvPr/>
        </p:nvSpPr>
        <p:spPr>
          <a:xfrm>
            <a:off x="7268385" y="4689105"/>
            <a:ext cx="1206500" cy="369332"/>
          </a:xfrm>
          <a:prstGeom prst="rect">
            <a:avLst/>
          </a:prstGeom>
          <a:noFill/>
        </p:spPr>
        <p:txBody>
          <a:bodyPr wrap="square" rtlCol="0">
            <a:spAutoFit/>
          </a:bodyPr>
          <a:lstStyle/>
          <a:p>
            <a:pPr eaLnBrk="0" hangingPunct="0"/>
            <a:r>
              <a:rPr lang="en-US" sz="1800" b="1" dirty="0" smtClean="0">
                <a:solidFill>
                  <a:srgbClr val="000000"/>
                </a:solidFill>
                <a:latin typeface="Calibri" pitchFamily="34" charset="0"/>
                <a:ea typeface="ＭＳ Ｐゴシック" pitchFamily="-112" charset="-128"/>
                <a:cs typeface="Calibri" pitchFamily="34" charset="0"/>
              </a:rPr>
              <a:t>Copy</a:t>
            </a:r>
            <a:endParaRPr lang="en-US" sz="1800" b="1" dirty="0">
              <a:solidFill>
                <a:srgbClr val="000000"/>
              </a:solidFill>
              <a:latin typeface="Calibri" pitchFamily="34" charset="0"/>
              <a:ea typeface="ＭＳ Ｐゴシック" pitchFamily="-112" charset="-128"/>
              <a:cs typeface="Calibri" pitchFamily="34" charset="0"/>
            </a:endParaRPr>
          </a:p>
        </p:txBody>
      </p:sp>
      <p:pic>
        <p:nvPicPr>
          <p:cNvPr id="14" name="Picture 53" descr="Gnome-View-Sort-Descending-48.png"/>
          <p:cNvPicPr>
            <a:picLocks noChangeAspect="1"/>
          </p:cNvPicPr>
          <p:nvPr/>
        </p:nvPicPr>
        <p:blipFill>
          <a:blip r:embed="rId4" cstate="screen"/>
          <a:stretch>
            <a:fillRect/>
          </a:stretch>
        </p:blipFill>
        <p:spPr>
          <a:xfrm>
            <a:off x="6698467" y="2281384"/>
            <a:ext cx="609525" cy="609524"/>
          </a:xfrm>
          <a:prstGeom prst="rect">
            <a:avLst/>
          </a:prstGeom>
        </p:spPr>
      </p:pic>
      <p:pic>
        <p:nvPicPr>
          <p:cNvPr id="15" name="Picture 54" descr="Arrow-jion-right-48.png"/>
          <p:cNvPicPr>
            <a:picLocks noChangeAspect="1"/>
          </p:cNvPicPr>
          <p:nvPr/>
        </p:nvPicPr>
        <p:blipFill>
          <a:blip r:embed="rId5" cstate="screen"/>
          <a:stretch>
            <a:fillRect/>
          </a:stretch>
        </p:blipFill>
        <p:spPr>
          <a:xfrm>
            <a:off x="6696904" y="3005246"/>
            <a:ext cx="612648" cy="612648"/>
          </a:xfrm>
          <a:prstGeom prst="rect">
            <a:avLst/>
          </a:prstGeom>
        </p:spPr>
      </p:pic>
      <p:pic>
        <p:nvPicPr>
          <p:cNvPr id="16" name="Picture 55" descr="Copy-128.png"/>
          <p:cNvPicPr>
            <a:picLocks noChangeAspect="1"/>
          </p:cNvPicPr>
          <p:nvPr/>
        </p:nvPicPr>
        <p:blipFill>
          <a:blip r:embed="rId6" cstate="screen"/>
          <a:stretch>
            <a:fillRect/>
          </a:stretch>
        </p:blipFill>
        <p:spPr>
          <a:xfrm>
            <a:off x="6696904" y="4567447"/>
            <a:ext cx="612648" cy="612648"/>
          </a:xfrm>
          <a:prstGeom prst="rect">
            <a:avLst/>
          </a:prstGeom>
        </p:spPr>
      </p:pic>
      <p:pic>
        <p:nvPicPr>
          <p:cNvPr id="17" name="Picture 56" descr="Sum-UI-64.png"/>
          <p:cNvPicPr>
            <a:picLocks noChangeAspect="1"/>
          </p:cNvPicPr>
          <p:nvPr/>
        </p:nvPicPr>
        <p:blipFill>
          <a:blip r:embed="rId7" cstate="screen">
            <a:duotone>
              <a:prstClr val="black"/>
              <a:schemeClr val="accent4">
                <a:tint val="45000"/>
                <a:satMod val="400000"/>
              </a:schemeClr>
            </a:duotone>
          </a:blip>
          <a:stretch>
            <a:fillRect/>
          </a:stretch>
        </p:blipFill>
        <p:spPr>
          <a:xfrm>
            <a:off x="6696904" y="3741897"/>
            <a:ext cx="612648" cy="612648"/>
          </a:xfrm>
          <a:prstGeom prst="rect">
            <a:avLst/>
          </a:prstGeom>
        </p:spPr>
      </p:pic>
      <p:sp>
        <p:nvSpPr>
          <p:cNvPr id="18" name="TextBox 17"/>
          <p:cNvSpPr txBox="1"/>
          <p:nvPr/>
        </p:nvSpPr>
        <p:spPr>
          <a:xfrm>
            <a:off x="8449488" y="2432264"/>
            <a:ext cx="2133600" cy="307777"/>
          </a:xfrm>
          <a:prstGeom prst="rect">
            <a:avLst/>
          </a:prstGeom>
          <a:noFill/>
        </p:spPr>
        <p:txBody>
          <a:bodyPr wrap="square" rtlCol="0">
            <a:spAutoFit/>
          </a:bodyPr>
          <a:lstStyle/>
          <a:p>
            <a:pPr eaLnBrk="0" hangingPunct="0"/>
            <a:r>
              <a:rPr lang="en-US" sz="1400" b="1" dirty="0" smtClean="0">
                <a:solidFill>
                  <a:srgbClr val="000000"/>
                </a:solidFill>
                <a:latin typeface="Calibri" pitchFamily="34" charset="0"/>
                <a:ea typeface="ＭＳ Ｐゴシック" pitchFamily="-112" charset="-128"/>
                <a:cs typeface="Calibri" pitchFamily="34" charset="0"/>
              </a:rPr>
              <a:t>6</a:t>
            </a:r>
            <a:r>
              <a:rPr lang="ko-KR" altLang="en-US" sz="1200" b="1" dirty="0" smtClean="0">
                <a:solidFill>
                  <a:srgbClr val="000000"/>
                </a:solidFill>
                <a:latin typeface="Calibri" pitchFamily="34" charset="0"/>
                <a:ea typeface="ＭＳ Ｐゴシック" pitchFamily="-112" charset="-128"/>
                <a:cs typeface="Calibri" pitchFamily="34" charset="0"/>
              </a:rPr>
              <a:t>개 특허</a:t>
            </a:r>
            <a:r>
              <a:rPr lang="en-US" sz="1400" b="1" dirty="0" smtClean="0">
                <a:solidFill>
                  <a:srgbClr val="000000"/>
                </a:solidFill>
                <a:latin typeface="Calibri" pitchFamily="34" charset="0"/>
                <a:ea typeface="ＭＳ Ｐゴシック" pitchFamily="-112" charset="-128"/>
                <a:cs typeface="Calibri" pitchFamily="34" charset="0"/>
              </a:rPr>
              <a:t> + 3</a:t>
            </a:r>
            <a:r>
              <a:rPr lang="ko-KR" altLang="en-US" sz="1200" b="1" dirty="0" smtClean="0">
                <a:solidFill>
                  <a:srgbClr val="000000"/>
                </a:solidFill>
                <a:latin typeface="Calibri" pitchFamily="34" charset="0"/>
                <a:ea typeface="ＭＳ Ｐゴシック" pitchFamily="-112" charset="-128"/>
                <a:cs typeface="Calibri" pitchFamily="34" charset="0"/>
              </a:rPr>
              <a:t>개 특허 진행 중</a:t>
            </a:r>
            <a:endParaRPr lang="en-US" sz="1200" b="1" dirty="0">
              <a:solidFill>
                <a:srgbClr val="000000"/>
              </a:solidFill>
              <a:latin typeface="Calibri" pitchFamily="34" charset="0"/>
              <a:ea typeface="ＭＳ Ｐゴシック" pitchFamily="-112" charset="-128"/>
              <a:cs typeface="Calibri" pitchFamily="34" charset="0"/>
            </a:endParaRPr>
          </a:p>
        </p:txBody>
      </p:sp>
      <p:sp>
        <p:nvSpPr>
          <p:cNvPr id="19" name="TextBox 18"/>
          <p:cNvSpPr txBox="1"/>
          <p:nvPr/>
        </p:nvSpPr>
        <p:spPr>
          <a:xfrm>
            <a:off x="8449488" y="3157682"/>
            <a:ext cx="2133600" cy="307777"/>
          </a:xfrm>
          <a:prstGeom prst="rect">
            <a:avLst/>
          </a:prstGeom>
          <a:noFill/>
        </p:spPr>
        <p:txBody>
          <a:bodyPr wrap="square" rtlCol="0">
            <a:spAutoFit/>
          </a:bodyPr>
          <a:lstStyle/>
          <a:p>
            <a:pPr eaLnBrk="0" hangingPunct="0"/>
            <a:r>
              <a:rPr lang="en-US" sz="1400" b="1" dirty="0" smtClean="0">
                <a:solidFill>
                  <a:srgbClr val="000000"/>
                </a:solidFill>
                <a:latin typeface="Calibri" pitchFamily="34" charset="0"/>
                <a:ea typeface="ＭＳ Ｐゴシック" pitchFamily="-112" charset="-128"/>
                <a:cs typeface="Calibri" pitchFamily="34" charset="0"/>
              </a:rPr>
              <a:t>3</a:t>
            </a:r>
            <a:r>
              <a:rPr lang="ko-KR" altLang="en-US" sz="1200" b="1" dirty="0" smtClean="0">
                <a:solidFill>
                  <a:srgbClr val="000000"/>
                </a:solidFill>
                <a:latin typeface="Calibri" pitchFamily="34" charset="0"/>
                <a:ea typeface="ＭＳ Ｐゴシック" pitchFamily="-112" charset="-128"/>
                <a:cs typeface="Calibri" pitchFamily="34" charset="0"/>
              </a:rPr>
              <a:t>개 특허</a:t>
            </a:r>
            <a:r>
              <a:rPr lang="en-US" sz="1400" b="1" dirty="0" smtClean="0">
                <a:solidFill>
                  <a:srgbClr val="000000"/>
                </a:solidFill>
                <a:latin typeface="Calibri" pitchFamily="34" charset="0"/>
                <a:ea typeface="ＭＳ Ｐゴシック" pitchFamily="-112" charset="-128"/>
                <a:cs typeface="Calibri" pitchFamily="34" charset="0"/>
              </a:rPr>
              <a:t> + 3</a:t>
            </a:r>
            <a:r>
              <a:rPr lang="ko-KR" altLang="en-US" sz="1200" b="1" dirty="0" smtClean="0">
                <a:solidFill>
                  <a:srgbClr val="000000"/>
                </a:solidFill>
                <a:latin typeface="Calibri" pitchFamily="34" charset="0"/>
                <a:ea typeface="ＭＳ Ｐゴシック" pitchFamily="-112" charset="-128"/>
                <a:cs typeface="Calibri" pitchFamily="34" charset="0"/>
              </a:rPr>
              <a:t>개 특허 진행 중</a:t>
            </a:r>
            <a:endParaRPr lang="en-US" sz="1400" b="1" dirty="0">
              <a:solidFill>
                <a:srgbClr val="000000"/>
              </a:solidFill>
              <a:latin typeface="Calibri" pitchFamily="34" charset="0"/>
              <a:ea typeface="ＭＳ Ｐゴシック" pitchFamily="-112" charset="-128"/>
              <a:cs typeface="Calibri" pitchFamily="34" charset="0"/>
            </a:endParaRPr>
          </a:p>
        </p:txBody>
      </p:sp>
      <p:sp>
        <p:nvSpPr>
          <p:cNvPr id="20" name="TextBox 19"/>
          <p:cNvSpPr txBox="1"/>
          <p:nvPr/>
        </p:nvSpPr>
        <p:spPr>
          <a:xfrm>
            <a:off x="8449488" y="3894339"/>
            <a:ext cx="2133600" cy="307777"/>
          </a:xfrm>
          <a:prstGeom prst="rect">
            <a:avLst/>
          </a:prstGeom>
          <a:noFill/>
        </p:spPr>
        <p:txBody>
          <a:bodyPr wrap="square" rtlCol="0">
            <a:spAutoFit/>
          </a:bodyPr>
          <a:lstStyle/>
          <a:p>
            <a:pPr eaLnBrk="0" hangingPunct="0"/>
            <a:r>
              <a:rPr lang="en-US" altLang="ko-KR" sz="1400" b="1" dirty="0" smtClean="0">
                <a:solidFill>
                  <a:srgbClr val="000000"/>
                </a:solidFill>
                <a:latin typeface="Calibri" pitchFamily="34" charset="0"/>
                <a:ea typeface="ＭＳ Ｐゴシック" pitchFamily="-112" charset="-128"/>
                <a:cs typeface="Calibri" pitchFamily="34" charset="0"/>
              </a:rPr>
              <a:t>3</a:t>
            </a:r>
            <a:r>
              <a:rPr lang="ko-KR" altLang="en-US" sz="1200" b="1" dirty="0" smtClean="0">
                <a:solidFill>
                  <a:srgbClr val="000000"/>
                </a:solidFill>
                <a:latin typeface="Calibri" pitchFamily="34" charset="0"/>
                <a:ea typeface="ＭＳ Ｐゴシック" pitchFamily="-112" charset="-128"/>
                <a:cs typeface="Calibri" pitchFamily="34" charset="0"/>
              </a:rPr>
              <a:t>개 특허</a:t>
            </a:r>
            <a:r>
              <a:rPr lang="ko-KR" altLang="en-US" sz="1400" b="1" dirty="0" smtClean="0">
                <a:solidFill>
                  <a:srgbClr val="000000"/>
                </a:solidFill>
                <a:latin typeface="Calibri" pitchFamily="34" charset="0"/>
                <a:ea typeface="ＭＳ Ｐゴシック" pitchFamily="-112" charset="-128"/>
                <a:cs typeface="Calibri" pitchFamily="34" charset="0"/>
              </a:rPr>
              <a:t> </a:t>
            </a:r>
            <a:r>
              <a:rPr lang="en-US" altLang="ko-KR" sz="1400" b="1" dirty="0" smtClean="0">
                <a:solidFill>
                  <a:srgbClr val="000000"/>
                </a:solidFill>
                <a:latin typeface="Calibri" pitchFamily="34" charset="0"/>
                <a:ea typeface="ＭＳ Ｐゴシック" pitchFamily="-112" charset="-128"/>
                <a:cs typeface="Calibri" pitchFamily="34" charset="0"/>
              </a:rPr>
              <a:t>+ 3</a:t>
            </a:r>
            <a:r>
              <a:rPr lang="ko-KR" altLang="en-US" sz="1200" b="1" dirty="0" smtClean="0">
                <a:solidFill>
                  <a:srgbClr val="000000"/>
                </a:solidFill>
                <a:latin typeface="Calibri" pitchFamily="34" charset="0"/>
                <a:ea typeface="ＭＳ Ｐゴシック" pitchFamily="-112" charset="-128"/>
                <a:cs typeface="Calibri" pitchFamily="34" charset="0"/>
              </a:rPr>
              <a:t>개 특허 진행 중</a:t>
            </a:r>
          </a:p>
        </p:txBody>
      </p:sp>
      <p:sp>
        <p:nvSpPr>
          <p:cNvPr id="21" name="TextBox 20"/>
          <p:cNvSpPr txBox="1"/>
          <p:nvPr/>
        </p:nvSpPr>
        <p:spPr>
          <a:xfrm>
            <a:off x="8449487" y="4719886"/>
            <a:ext cx="2298717" cy="307777"/>
          </a:xfrm>
          <a:prstGeom prst="rect">
            <a:avLst/>
          </a:prstGeom>
          <a:noFill/>
        </p:spPr>
        <p:txBody>
          <a:bodyPr wrap="square" rtlCol="0">
            <a:spAutoFit/>
          </a:bodyPr>
          <a:lstStyle/>
          <a:p>
            <a:pPr eaLnBrk="0" hangingPunct="0"/>
            <a:r>
              <a:rPr lang="en-US" sz="1400" b="1" dirty="0" smtClean="0">
                <a:solidFill>
                  <a:srgbClr val="000000"/>
                </a:solidFill>
                <a:latin typeface="Calibri" pitchFamily="34" charset="0"/>
                <a:ea typeface="ＭＳ Ｐゴシック" pitchFamily="-112" charset="-128"/>
                <a:cs typeface="Calibri" pitchFamily="34" charset="0"/>
              </a:rPr>
              <a:t>Direct, block level read I/O</a:t>
            </a:r>
            <a:endParaRPr lang="en-US" sz="1400" b="1" dirty="0">
              <a:solidFill>
                <a:srgbClr val="000000"/>
              </a:solidFill>
              <a:latin typeface="Calibri" pitchFamily="34" charset="0"/>
              <a:ea typeface="ＭＳ Ｐゴシック" pitchFamily="-112" charset="-128"/>
              <a:cs typeface="Calibri" pitchFamily="34" charset="0"/>
            </a:endParaRPr>
          </a:p>
        </p:txBody>
      </p:sp>
      <p:cxnSp>
        <p:nvCxnSpPr>
          <p:cNvPr id="22" name="Straight Connector 64"/>
          <p:cNvCxnSpPr/>
          <p:nvPr/>
        </p:nvCxnSpPr>
        <p:spPr bwMode="auto">
          <a:xfrm>
            <a:off x="6544485" y="2967146"/>
            <a:ext cx="403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65"/>
          <p:cNvCxnSpPr/>
          <p:nvPr/>
        </p:nvCxnSpPr>
        <p:spPr bwMode="auto">
          <a:xfrm>
            <a:off x="6544485" y="3652946"/>
            <a:ext cx="403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66"/>
          <p:cNvCxnSpPr/>
          <p:nvPr/>
        </p:nvCxnSpPr>
        <p:spPr bwMode="auto">
          <a:xfrm>
            <a:off x="6544485" y="4440346"/>
            <a:ext cx="403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67"/>
          <p:cNvCxnSpPr/>
          <p:nvPr/>
        </p:nvCxnSpPr>
        <p:spPr bwMode="auto">
          <a:xfrm>
            <a:off x="6544485" y="5278546"/>
            <a:ext cx="403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p:cNvSpPr txBox="1"/>
          <p:nvPr/>
        </p:nvSpPr>
        <p:spPr>
          <a:xfrm>
            <a:off x="7776388" y="5598447"/>
            <a:ext cx="1587500" cy="369332"/>
          </a:xfrm>
          <a:prstGeom prst="rect">
            <a:avLst/>
          </a:prstGeom>
          <a:solidFill>
            <a:schemeClr val="bg1"/>
          </a:solidFill>
          <a:ln>
            <a:solidFill>
              <a:schemeClr val="bg1">
                <a:lumMod val="75000"/>
              </a:schemeClr>
            </a:solidFill>
          </a:ln>
        </p:spPr>
        <p:txBody>
          <a:bodyPr wrap="square" rtlCol="0">
            <a:spAutoFit/>
          </a:bodyPr>
          <a:lstStyle/>
          <a:p>
            <a:pPr algn="ctr" eaLnBrk="0" hangingPunct="0"/>
            <a:r>
              <a:rPr lang="en-US" sz="1800" b="1" dirty="0" smtClean="0">
                <a:solidFill>
                  <a:srgbClr val="000000"/>
                </a:solidFill>
                <a:latin typeface="Calibri" pitchFamily="34" charset="0"/>
                <a:ea typeface="ＭＳ Ｐゴシック" pitchFamily="-112" charset="-128"/>
                <a:cs typeface="Calibri" pitchFamily="34" charset="0"/>
              </a:rPr>
              <a:t>80% of ETL</a:t>
            </a:r>
            <a:endParaRPr lang="en-US" sz="1800" b="1" dirty="0">
              <a:solidFill>
                <a:srgbClr val="000000"/>
              </a:solidFill>
              <a:latin typeface="Calibri" pitchFamily="34" charset="0"/>
              <a:ea typeface="ＭＳ Ｐゴシック" pitchFamily="-112" charset="-128"/>
              <a:cs typeface="Calibri" pitchFamily="34" charset="0"/>
            </a:endParaRPr>
          </a:p>
        </p:txBody>
      </p:sp>
      <p:pic>
        <p:nvPicPr>
          <p:cNvPr id="27" name="Picture 1"/>
          <p:cNvPicPr>
            <a:picLocks noChangeAspect="1" noChangeArrowheads="1"/>
          </p:cNvPicPr>
          <p:nvPr/>
        </p:nvPicPr>
        <p:blipFill>
          <a:blip r:embed="rId8" cstate="screen"/>
          <a:srcRect/>
          <a:stretch>
            <a:fillRect/>
          </a:stretch>
        </p:blipFill>
        <p:spPr bwMode="auto">
          <a:xfrm>
            <a:off x="1355694" y="4096917"/>
            <a:ext cx="3695147" cy="2148840"/>
          </a:xfrm>
          <a:prstGeom prst="rect">
            <a:avLst/>
          </a:prstGeom>
          <a:noFill/>
          <a:ln w="9525">
            <a:noFill/>
            <a:miter lim="800000"/>
            <a:headEnd/>
            <a:tailEnd/>
          </a:ln>
          <a:effectLst/>
        </p:spPr>
      </p:pic>
      <p:sp>
        <p:nvSpPr>
          <p:cNvPr id="28" name="TextBox 27"/>
          <p:cNvSpPr txBox="1"/>
          <p:nvPr/>
        </p:nvSpPr>
        <p:spPr>
          <a:xfrm>
            <a:off x="1611466" y="1271409"/>
            <a:ext cx="4254500" cy="400110"/>
          </a:xfrm>
          <a:prstGeom prst="rect">
            <a:avLst/>
          </a:prstGeom>
          <a:noFill/>
        </p:spPr>
        <p:txBody>
          <a:bodyPr wrap="square" rtlCol="0">
            <a:spAutoFit/>
          </a:bodyPr>
          <a:lstStyle/>
          <a:p>
            <a:pPr algn="ctr" eaLnBrk="0" hangingPunct="0"/>
            <a:r>
              <a:rPr lang="ko-KR" altLang="en-US" sz="2000" b="1" dirty="0" smtClean="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rPr>
              <a:t>데이터 </a:t>
            </a:r>
            <a:r>
              <a:rPr lang="en-US" altLang="ko-KR" sz="2000" b="1" dirty="0" smtClean="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rPr>
              <a:t>Sort</a:t>
            </a:r>
            <a:r>
              <a:rPr lang="ko-KR" altLang="en-US" sz="2000" b="1" dirty="0" smtClean="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rPr>
              <a:t>는 </a:t>
            </a:r>
            <a:r>
              <a:rPr lang="en-US" altLang="ko-KR" sz="2000" b="1" dirty="0" smtClean="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rPr>
              <a:t>ETL</a:t>
            </a:r>
            <a:r>
              <a:rPr lang="ko-KR" altLang="en-US" sz="2000" b="1" dirty="0" smtClean="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rPr>
              <a:t>의 모든 측면에 영향</a:t>
            </a:r>
            <a:endParaRPr lang="en-US" sz="2000" b="1" dirty="0">
              <a:solidFill>
                <a:srgbClr val="FF0000"/>
              </a:solidFill>
              <a:effectLst>
                <a:outerShdw blurRad="38100" dist="38100" dir="2700000" algn="tl">
                  <a:srgbClr val="000000">
                    <a:alpha val="43137"/>
                  </a:srgbClr>
                </a:outerShdw>
              </a:effectLst>
              <a:latin typeface="휴먼모음T" pitchFamily="18" charset="-127"/>
              <a:ea typeface="휴먼모음T" pitchFamily="18" charset="-127"/>
              <a:cs typeface="Calibri" pitchFamily="34" charset="0"/>
            </a:endParaRPr>
          </a:p>
        </p:txBody>
      </p:sp>
    </p:spTree>
    <p:extLst>
      <p:ext uri="{BB962C8B-B14F-4D97-AF65-F5344CB8AC3E}">
        <p14:creationId xmlns:p14="http://schemas.microsoft.com/office/powerpoint/2010/main" val="18348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yncsort">
  <a:themeElements>
    <a:clrScheme name="Custom 7">
      <a:dk1>
        <a:srgbClr val="000000"/>
      </a:dk1>
      <a:lt1>
        <a:srgbClr val="FFFFFF"/>
      </a:lt1>
      <a:dk2>
        <a:srgbClr val="00005C"/>
      </a:dk2>
      <a:lt2>
        <a:srgbClr val="FFFFFF"/>
      </a:lt2>
      <a:accent1>
        <a:srgbClr val="00005C"/>
      </a:accent1>
      <a:accent2>
        <a:srgbClr val="009BFF"/>
      </a:accent2>
      <a:accent3>
        <a:srgbClr val="4D3CC6"/>
      </a:accent3>
      <a:accent4>
        <a:srgbClr val="7FE259"/>
      </a:accent4>
      <a:accent5>
        <a:srgbClr val="5B9BD5"/>
      </a:accent5>
      <a:accent6>
        <a:srgbClr val="70AD47"/>
      </a:accent6>
      <a:hlink>
        <a:srgbClr val="0563C1"/>
      </a:hlink>
      <a:folHlink>
        <a:srgbClr val="954F72"/>
      </a:folHlink>
    </a:clrScheme>
    <a:fontScheme name="Syncsor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noAutofit/>
      </a:bodyPr>
      <a:lstStyle>
        <a:defPPr algn="ctr">
          <a:lnSpc>
            <a:spcPct val="90000"/>
          </a:lnSpc>
          <a:spcBef>
            <a:spcPts val="0"/>
          </a:spcBef>
          <a:spcAft>
            <a:spcPts val="600"/>
          </a:spcAft>
          <a:defRPr sz="200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lnSpc>
            <a:spcPct val="90000"/>
          </a:lnSpc>
          <a:spcBef>
            <a:spcPts val="0"/>
          </a:spcBef>
          <a:spcAft>
            <a:spcPts val="600"/>
          </a:spcAft>
          <a:defRPr sz="2000" dirty="0" err="1" smtClean="0">
            <a:latin typeface="+mj-lt"/>
          </a:defRPr>
        </a:defPPr>
      </a:lstStyle>
    </a:txDef>
  </a:objectDefaults>
  <a:extraClrSchemeLst/>
  <a:extLst>
    <a:ext uri="{05A4C25C-085E-4340-85A3-A5531E510DB2}">
      <thm15:themeFamily xmlns:thm15="http://schemas.microsoft.com/office/thememl/2012/main" name="Syncsort_Corporate_Template_v2.2 (Compressed)" id="{EA047D69-7F07-DB4A-AE3C-8CC25FD09BA3}" vid="{3A75D38E-F905-E34C-AB41-CFD4A79963D9}"/>
    </a:ext>
  </a:extLst>
</a:theme>
</file>

<file path=ppt/theme/theme2.xml><?xml version="1.0" encoding="utf-8"?>
<a:theme xmlns:a="http://schemas.openxmlformats.org/drawingml/2006/main" name="2_Syncsort">
  <a:themeElements>
    <a:clrScheme name="Custom 7">
      <a:dk1>
        <a:srgbClr val="000000"/>
      </a:dk1>
      <a:lt1>
        <a:srgbClr val="FFFFFF"/>
      </a:lt1>
      <a:dk2>
        <a:srgbClr val="00005C"/>
      </a:dk2>
      <a:lt2>
        <a:srgbClr val="FFFFFF"/>
      </a:lt2>
      <a:accent1>
        <a:srgbClr val="00005C"/>
      </a:accent1>
      <a:accent2>
        <a:srgbClr val="009BFF"/>
      </a:accent2>
      <a:accent3>
        <a:srgbClr val="4D3CC6"/>
      </a:accent3>
      <a:accent4>
        <a:srgbClr val="7FE259"/>
      </a:accent4>
      <a:accent5>
        <a:srgbClr val="5B9BD5"/>
      </a:accent5>
      <a:accent6>
        <a:srgbClr val="70AD47"/>
      </a:accent6>
      <a:hlink>
        <a:srgbClr val="0563C1"/>
      </a:hlink>
      <a:folHlink>
        <a:srgbClr val="954F72"/>
      </a:folHlink>
    </a:clrScheme>
    <a:fontScheme name="Syncsor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noAutofit/>
      </a:bodyPr>
      <a:lstStyle>
        <a:defPPr algn="ctr">
          <a:lnSpc>
            <a:spcPct val="90000"/>
          </a:lnSpc>
          <a:spcBef>
            <a:spcPts val="0"/>
          </a:spcBef>
          <a:spcAft>
            <a:spcPts val="600"/>
          </a:spcAft>
          <a:defRPr sz="200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lnSpc>
            <a:spcPct val="90000"/>
          </a:lnSpc>
          <a:spcBef>
            <a:spcPts val="0"/>
          </a:spcBef>
          <a:spcAft>
            <a:spcPts val="600"/>
          </a:spcAft>
          <a:defRPr sz="2000" dirty="0" err="1" smtClean="0">
            <a:latin typeface="+mj-lt"/>
          </a:defRPr>
        </a:defPPr>
      </a:lstStyle>
    </a:txDef>
  </a:objectDefaults>
  <a:extraClrSchemeLst/>
  <a:extLst>
    <a:ext uri="{05A4C25C-085E-4340-85A3-A5531E510DB2}">
      <thm15:themeFamily xmlns:thm15="http://schemas.microsoft.com/office/thememl/2012/main" name="Syncsort_Corporate_Template_v2.2 (Compressed)" id="{EA047D69-7F07-DB4A-AE3C-8CC25FD09BA3}" vid="{3A75D38E-F905-E34C-AB41-CFD4A79963D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E05DC7E3AE7D44A2AF4022559EF7EE" ma:contentTypeVersion="4" ma:contentTypeDescription="Create a new document." ma:contentTypeScope="" ma:versionID="cd5f4b9ebfcee544541e8cace989ae8e">
  <xsd:schema xmlns:xsd="http://www.w3.org/2001/XMLSchema" xmlns:xs="http://www.w3.org/2001/XMLSchema" xmlns:p="http://schemas.microsoft.com/office/2006/metadata/properties" xmlns:ns2="b2f144bf-e46d-4d53-93a1-1148910e89cf" xmlns:ns3="5aa90d5e-1d26-4f92-8b5c-97f9a7db28a8" targetNamespace="http://schemas.microsoft.com/office/2006/metadata/properties" ma:root="true" ma:fieldsID="1c1bcee713c27911e9a81cfa2c888297" ns2:_="" ns3:_="">
    <xsd:import namespace="b2f144bf-e46d-4d53-93a1-1148910e89cf"/>
    <xsd:import namespace="5aa90d5e-1d26-4f92-8b5c-97f9a7db28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f144bf-e46d-4d53-93a1-1148910e8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a90d5e-1d26-4f92-8b5c-97f9a7db28a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aa90d5e-1d26-4f92-8b5c-97f9a7db28a8">
      <UserInfo>
        <DisplayName>Bernd Stiene</DisplayName>
        <AccountId>574</AccountId>
        <AccountType/>
      </UserInfo>
    </SharedWithUsers>
  </documentManagement>
</p:properties>
</file>

<file path=customXml/itemProps1.xml><?xml version="1.0" encoding="utf-8"?>
<ds:datastoreItem xmlns:ds="http://schemas.openxmlformats.org/officeDocument/2006/customXml" ds:itemID="{EC588A68-F57F-4AF9-9C82-A45E77C6AD1A}">
  <ds:schemaRefs>
    <ds:schemaRef ds:uri="http://schemas.microsoft.com/sharepoint/v3/contenttype/forms"/>
  </ds:schemaRefs>
</ds:datastoreItem>
</file>

<file path=customXml/itemProps2.xml><?xml version="1.0" encoding="utf-8"?>
<ds:datastoreItem xmlns:ds="http://schemas.openxmlformats.org/officeDocument/2006/customXml" ds:itemID="{5A283928-EAAF-4D9E-98ED-9964A7E09D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f144bf-e46d-4d53-93a1-1148910e89cf"/>
    <ds:schemaRef ds:uri="5aa90d5e-1d26-4f92-8b5c-97f9a7db28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84987F-5E41-4013-9521-F0A5112783B0}">
  <ds:schemaRefs>
    <ds:schemaRef ds:uri="http://purl.org/dc/dcmitype/"/>
    <ds:schemaRef ds:uri="http://schemas.openxmlformats.org/package/2006/metadata/core-properties"/>
    <ds:schemaRef ds:uri="http://purl.org/dc/elements/1.1/"/>
    <ds:schemaRef ds:uri="http://schemas.microsoft.com/office/2006/metadata/properties"/>
    <ds:schemaRef ds:uri="5aa90d5e-1d26-4f92-8b5c-97f9a7db28a8"/>
    <ds:schemaRef ds:uri="http://schemas.microsoft.com/office/2006/documentManagement/types"/>
    <ds:schemaRef ds:uri="b2f144bf-e46d-4d53-93a1-1148910e89cf"/>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32049</TotalTime>
  <Words>5108</Words>
  <Application>Microsoft Office PowerPoint</Application>
  <PresentationFormat>와이드스크린</PresentationFormat>
  <Paragraphs>997</Paragraphs>
  <Slides>62</Slides>
  <Notes>51</Notes>
  <HiddenSlides>0</HiddenSlides>
  <MMClips>0</MMClips>
  <ScaleCrop>false</ScaleCrop>
  <HeadingPairs>
    <vt:vector size="6" baseType="variant">
      <vt:variant>
        <vt:lpstr>사용한 글꼴</vt:lpstr>
      </vt:variant>
      <vt:variant>
        <vt:i4>23</vt:i4>
      </vt:variant>
      <vt:variant>
        <vt:lpstr>테마</vt:lpstr>
      </vt:variant>
      <vt:variant>
        <vt:i4>2</vt:i4>
      </vt:variant>
      <vt:variant>
        <vt:lpstr>슬라이드 제목</vt:lpstr>
      </vt:variant>
      <vt:variant>
        <vt:i4>62</vt:i4>
      </vt:variant>
    </vt:vector>
  </HeadingPairs>
  <TitlesOfParts>
    <vt:vector size="87" baseType="lpstr">
      <vt:lpstr>a발레리나</vt:lpstr>
      <vt:lpstr>a산들바람</vt:lpstr>
      <vt:lpstr>a카리스마</vt:lpstr>
      <vt:lpstr>HY동녘B</vt:lpstr>
      <vt:lpstr>HY수평선B</vt:lpstr>
      <vt:lpstr>HY울릉도M</vt:lpstr>
      <vt:lpstr>Mangal</vt:lpstr>
      <vt:lpstr>Meiryo UI</vt:lpstr>
      <vt:lpstr>ＭＳ Ｐゴシック</vt:lpstr>
      <vt:lpstr>Open Sans</vt:lpstr>
      <vt:lpstr>游ゴシック</vt:lpstr>
      <vt:lpstr>고도 B</vt:lpstr>
      <vt:lpstr>고도 M</vt:lpstr>
      <vt:lpstr>굴림</vt:lpstr>
      <vt:lpstr>나눔바른고딕</vt:lpstr>
      <vt:lpstr>맑은 고딕</vt:lpstr>
      <vt:lpstr>휴먼모음T</vt:lpstr>
      <vt:lpstr>Arial</vt:lpstr>
      <vt:lpstr>Calibri</vt:lpstr>
      <vt:lpstr>Calibri Light</vt:lpstr>
      <vt:lpstr>Courier New</vt:lpstr>
      <vt:lpstr>Tahoma</vt:lpstr>
      <vt:lpstr>Times New Roman</vt:lpstr>
      <vt:lpstr>Syncsort</vt:lpstr>
      <vt:lpstr>2_Syncsort</vt:lpstr>
      <vt:lpstr>DMExpress</vt:lpstr>
      <vt:lpstr>AGENDA</vt:lpstr>
      <vt:lpstr>PowerPoint 프레젠테이션</vt:lpstr>
      <vt:lpstr>Introducing 한국비지네스써비스</vt:lpstr>
      <vt:lpstr>Introducing Syncsort</vt:lpstr>
      <vt:lpstr>DMExpress Overview</vt:lpstr>
      <vt:lpstr>DMExpress Overview</vt:lpstr>
      <vt:lpstr>ETL World 세계 신기록</vt:lpstr>
      <vt:lpstr>수백 번 검증된 특허 받은 알고리즘의 효과</vt:lpstr>
      <vt:lpstr>장점</vt:lpstr>
      <vt:lpstr>PowerPoint 프레젠테이션</vt:lpstr>
      <vt:lpstr>데이터 처리 방식</vt:lpstr>
      <vt:lpstr>DMX GUI (간단한 화면 구성)</vt:lpstr>
      <vt:lpstr>DMExpress Script </vt:lpstr>
      <vt:lpstr>DMExpress 기능</vt:lpstr>
      <vt:lpstr>COPY</vt:lpstr>
      <vt:lpstr>SORT</vt:lpstr>
      <vt:lpstr>MERGE</vt:lpstr>
      <vt:lpstr>AGGREGATE</vt:lpstr>
      <vt:lpstr>JOIN</vt:lpstr>
      <vt:lpstr>Unload</vt:lpstr>
      <vt:lpstr>Load</vt:lpstr>
      <vt:lpstr>적용 사례</vt:lpstr>
      <vt:lpstr>적용 사례</vt:lpstr>
      <vt:lpstr>적용 사례</vt:lpstr>
      <vt:lpstr>적용 사례 (계리시스템)</vt:lpstr>
      <vt:lpstr>적용 사례 (전사 배치 업무)</vt:lpstr>
      <vt:lpstr>적용 사례 (SQL 성능향상)</vt:lpstr>
      <vt:lpstr>PowerPoint 프레젠테이션</vt:lpstr>
      <vt:lpstr>PowerPoint 프레젠테이션</vt:lpstr>
      <vt:lpstr>DMExpress Demo</vt:lpstr>
      <vt:lpstr>Data Flow</vt:lpstr>
      <vt:lpstr>Data Flow</vt:lpstr>
      <vt:lpstr>Leash cord</vt:lpstr>
      <vt:lpstr>PowerPoint 프레젠테이션</vt:lpstr>
      <vt:lpstr>PowerPoint 프레젠테이션</vt:lpstr>
      <vt:lpstr>Q&amp;A</vt:lpstr>
      <vt:lpstr>PowerPoint 프레젠테이션</vt:lpstr>
      <vt:lpstr>한국비지네스써비스㈜ 주요 제품 목록</vt:lpstr>
      <vt:lpstr>한국비지네스써비스㈜ 주요 제품 목록</vt:lpstr>
      <vt:lpstr>우리는 데이터가 차이를 만든다고 믿습니다. </vt:lpstr>
      <vt:lpstr>PowerPoint 프레젠테이션</vt:lpstr>
      <vt:lpstr>PowerPoint 프레젠테이션</vt:lpstr>
      <vt:lpstr>고급 데이터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Syncsort’s Application Data Integration Family</vt:lpstr>
      <vt:lpstr>PowerPoint 프레젠테이션</vt:lpstr>
      <vt:lpstr>DMX, DMX-h (Connect ETL)</vt:lpstr>
      <vt:lpstr>PowerPoint 프레젠테이션</vt:lpstr>
      <vt:lpstr>Connect CDC</vt:lpstr>
      <vt:lpstr>Connect CDC Usage image</vt:lpstr>
      <vt:lpstr>Connect CDC Features (1/2)</vt:lpstr>
      <vt:lpstr>Connect CDC Features (2/2)</vt:lpstr>
      <vt:lpstr>Broad Range of Supported Platforms </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Story</dc:title>
  <dc:creator>Jessica Powers</dc:creator>
  <cp:lastModifiedBy>joon628@gmail.com</cp:lastModifiedBy>
  <cp:revision>859</cp:revision>
  <dcterms:created xsi:type="dcterms:W3CDTF">2018-03-12T14:11:37Z</dcterms:created>
  <dcterms:modified xsi:type="dcterms:W3CDTF">2019-07-22T12:27:34Z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0x01010032E05DC7E3AE7D44A2AF4022559EF7EE</vt:lpwstr>
  </property>
</Properties>
</file>